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0" r:id="rId2"/>
  </p:sldMasterIdLst>
  <p:notesMasterIdLst>
    <p:notesMasterId r:id="rId10"/>
  </p:notesMasterIdLst>
  <p:sldIdLst>
    <p:sldId id="257" r:id="rId3"/>
    <p:sldId id="804" r:id="rId4"/>
    <p:sldId id="805" r:id="rId5"/>
    <p:sldId id="809" r:id="rId6"/>
    <p:sldId id="810" r:id="rId7"/>
    <p:sldId id="811" r:id="rId8"/>
    <p:sldId id="812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Buch" initials="E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7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06" y="10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5B7D-1E43-44EC-85B2-4740E7BAC31D}" type="datetimeFigureOut">
              <a:rPr lang="da-DK" smtClean="0"/>
              <a:t>08-11-2019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8626E-6998-43C4-945D-6A8AC2168504}" type="slidenum">
              <a:rPr lang="da-DK" smtClean="0"/>
              <a:t>‹Nº›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28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56522" y="2515360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0861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38371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753819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bu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09167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518" y="1420283"/>
            <a:ext cx="5185201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036" y="2590800"/>
            <a:ext cx="4270165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08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36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7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3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889128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BU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1936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139069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826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46284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33612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2097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938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91172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08-Nov-19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30281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991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urogo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6969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9255" y="0"/>
            <a:ext cx="7432745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3677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91508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B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387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4"/>
                </a:solidFill>
              </a:defRPr>
            </a:lvl1pPr>
            <a:lvl2pPr>
              <a:defRPr sz="2800">
                <a:solidFill>
                  <a:schemeClr val="accent4"/>
                </a:solidFill>
              </a:defRPr>
            </a:lvl2pPr>
            <a:lvl3pPr>
              <a:defRPr sz="2400">
                <a:solidFill>
                  <a:schemeClr val="accent4"/>
                </a:solidFill>
              </a:defRPr>
            </a:lvl3pPr>
            <a:lvl4pPr>
              <a:defRPr sz="2000">
                <a:solidFill>
                  <a:schemeClr val="accent4"/>
                </a:solidFill>
              </a:defRPr>
            </a:lvl4pPr>
            <a:lvl5pPr>
              <a:defRPr sz="2000">
                <a:solidFill>
                  <a:schemeClr val="accent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99743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9324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721087" y="0"/>
            <a:ext cx="7470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pic>
        <p:nvPicPr>
          <p:cNvPr id="7" name="Εικόνα 7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43" y="185738"/>
            <a:ext cx="3797300" cy="1276290"/>
          </a:xfrm>
          <a:prstGeom prst="rect">
            <a:avLst/>
          </a:prstGeom>
        </p:spPr>
      </p:pic>
      <p:sp>
        <p:nvSpPr>
          <p:cNvPr id="4" name="Pladsholder til tekst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0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F000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1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b="1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b="1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08-Nov-19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  <p:pic>
        <p:nvPicPr>
          <p:cNvPr id="7" name="Εικόνα 7">
            <a:extLst>
              <a:ext uri="{FF2B5EF4-FFF2-40B4-BE49-F238E27FC236}">
                <a16:creationId xmlns:a16="http://schemas.microsoft.com/office/drawing/2014/main" id="{ADD51677-CF50-45C4-8552-59FE85DD9C0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443" y="185738"/>
            <a:ext cx="3797300" cy="127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1638739" y="2203377"/>
            <a:ext cx="2448103" cy="2448111"/>
          </a:xfrm>
          <a:custGeom>
            <a:avLst/>
            <a:gdLst>
              <a:gd name="connsiteX0" fmla="*/ 3672154 w 3672154"/>
              <a:gd name="connsiteY0" fmla="*/ 1836089 h 3672167"/>
              <a:gd name="connsiteX1" fmla="*/ 1836076 w 3672154"/>
              <a:gd name="connsiteY1" fmla="*/ 3672167 h 3672167"/>
              <a:gd name="connsiteX2" fmla="*/ 0 w 3672154"/>
              <a:gd name="connsiteY2" fmla="*/ 1836089 h 3672167"/>
              <a:gd name="connsiteX3" fmla="*/ 1836076 w 3672154"/>
              <a:gd name="connsiteY3" fmla="*/ 0 h 3672167"/>
              <a:gd name="connsiteX4" fmla="*/ 3672154 w 3672154"/>
              <a:gd name="connsiteY4" fmla="*/ 1836089 h 36721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72154" h="3672167">
                <a:moveTo>
                  <a:pt x="3672154" y="1836089"/>
                </a:moveTo>
                <a:cubicBezTo>
                  <a:pt x="3672154" y="2850121"/>
                  <a:pt x="2850108" y="3672167"/>
                  <a:pt x="1836076" y="3672167"/>
                </a:cubicBezTo>
                <a:cubicBezTo>
                  <a:pt x="822032" y="3672167"/>
                  <a:pt x="0" y="2850121"/>
                  <a:pt x="0" y="1836089"/>
                </a:cubicBezTo>
                <a:cubicBezTo>
                  <a:pt x="0" y="822045"/>
                  <a:pt x="822032" y="0"/>
                  <a:pt x="1836076" y="0"/>
                </a:cubicBezTo>
                <a:cubicBezTo>
                  <a:pt x="2850108" y="0"/>
                  <a:pt x="3672154" y="822045"/>
                  <a:pt x="3672154" y="1836089"/>
                </a:cubicBez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" name="Freeform 3"/>
          <p:cNvSpPr/>
          <p:nvPr/>
        </p:nvSpPr>
        <p:spPr>
          <a:xfrm>
            <a:off x="4580240" y="2460298"/>
            <a:ext cx="485182" cy="862829"/>
          </a:xfrm>
          <a:custGeom>
            <a:avLst/>
            <a:gdLst>
              <a:gd name="connsiteX0" fmla="*/ 670179 w 727773"/>
              <a:gd name="connsiteY0" fmla="*/ 687438 h 1294244"/>
              <a:gd name="connsiteX1" fmla="*/ 167068 w 727773"/>
              <a:gd name="connsiteY1" fmla="*/ 687438 h 1294244"/>
              <a:gd name="connsiteX2" fmla="*/ 167068 w 727773"/>
              <a:gd name="connsiteY2" fmla="*/ 1154061 h 1294244"/>
              <a:gd name="connsiteX3" fmla="*/ 727773 w 727773"/>
              <a:gd name="connsiteY3" fmla="*/ 1154061 h 1294244"/>
              <a:gd name="connsiteX4" fmla="*/ 727773 w 727773"/>
              <a:gd name="connsiteY4" fmla="*/ 1294244 h 1294244"/>
              <a:gd name="connsiteX5" fmla="*/ 0 w 727773"/>
              <a:gd name="connsiteY5" fmla="*/ 1294244 h 1294244"/>
              <a:gd name="connsiteX6" fmla="*/ 0 w 727773"/>
              <a:gd name="connsiteY6" fmla="*/ 0 h 1294244"/>
              <a:gd name="connsiteX7" fmla="*/ 698995 w 727773"/>
              <a:gd name="connsiteY7" fmla="*/ 0 h 1294244"/>
              <a:gd name="connsiteX8" fmla="*/ 698995 w 727773"/>
              <a:gd name="connsiteY8" fmla="*/ 140157 h 1294244"/>
              <a:gd name="connsiteX9" fmla="*/ 167068 w 727773"/>
              <a:gd name="connsiteY9" fmla="*/ 140157 h 1294244"/>
              <a:gd name="connsiteX10" fmla="*/ 167068 w 727773"/>
              <a:gd name="connsiteY10" fmla="*/ 549173 h 1294244"/>
              <a:gd name="connsiteX11" fmla="*/ 670179 w 727773"/>
              <a:gd name="connsiteY11" fmla="*/ 549173 h 1294244"/>
              <a:gd name="connsiteX12" fmla="*/ 670179 w 727773"/>
              <a:gd name="connsiteY12" fmla="*/ 687438 h 12942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</a:cxnLst>
            <a:rect l="l" t="t" r="r" b="b"/>
            <a:pathLst>
              <a:path w="727773" h="1294244">
                <a:moveTo>
                  <a:pt x="670179" y="687438"/>
                </a:moveTo>
                <a:lnTo>
                  <a:pt x="167068" y="687438"/>
                </a:lnTo>
                <a:lnTo>
                  <a:pt x="167068" y="1154061"/>
                </a:lnTo>
                <a:lnTo>
                  <a:pt x="727773" y="1154061"/>
                </a:lnTo>
                <a:lnTo>
                  <a:pt x="727773" y="1294244"/>
                </a:lnTo>
                <a:lnTo>
                  <a:pt x="0" y="1294244"/>
                </a:lnTo>
                <a:lnTo>
                  <a:pt x="0" y="0"/>
                </a:lnTo>
                <a:lnTo>
                  <a:pt x="698995" y="0"/>
                </a:lnTo>
                <a:lnTo>
                  <a:pt x="698995" y="140157"/>
                </a:lnTo>
                <a:lnTo>
                  <a:pt x="167068" y="140157"/>
                </a:lnTo>
                <a:lnTo>
                  <a:pt x="167068" y="549173"/>
                </a:lnTo>
                <a:lnTo>
                  <a:pt x="670179" y="549173"/>
                </a:lnTo>
                <a:lnTo>
                  <a:pt x="670179" y="687438"/>
                </a:lnTo>
              </a:path>
            </a:pathLst>
          </a:custGeom>
          <a:solidFill>
            <a:srgbClr val="27326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3" name="Freeform 3"/>
          <p:cNvSpPr/>
          <p:nvPr/>
        </p:nvSpPr>
        <p:spPr>
          <a:xfrm>
            <a:off x="5192266" y="2703527"/>
            <a:ext cx="527431" cy="633687"/>
          </a:xfrm>
          <a:custGeom>
            <a:avLst/>
            <a:gdLst>
              <a:gd name="connsiteX0" fmla="*/ 783463 w 791147"/>
              <a:gd name="connsiteY0" fmla="*/ 675932 h 950531"/>
              <a:gd name="connsiteX1" fmla="*/ 791146 w 791147"/>
              <a:gd name="connsiteY1" fmla="*/ 929398 h 950531"/>
              <a:gd name="connsiteX2" fmla="*/ 641375 w 791147"/>
              <a:gd name="connsiteY2" fmla="*/ 929398 h 950531"/>
              <a:gd name="connsiteX3" fmla="*/ 631761 w 791147"/>
              <a:gd name="connsiteY3" fmla="*/ 777709 h 950531"/>
              <a:gd name="connsiteX4" fmla="*/ 627913 w 791147"/>
              <a:gd name="connsiteY4" fmla="*/ 777709 h 950531"/>
              <a:gd name="connsiteX5" fmla="*/ 320675 w 791147"/>
              <a:gd name="connsiteY5" fmla="*/ 950531 h 950531"/>
              <a:gd name="connsiteX6" fmla="*/ 0 w 791147"/>
              <a:gd name="connsiteY6" fmla="*/ 543420 h 950531"/>
              <a:gd name="connsiteX7" fmla="*/ 0 w 791147"/>
              <a:gd name="connsiteY7" fmla="*/ 0 h 950531"/>
              <a:gd name="connsiteX8" fmla="*/ 168985 w 791147"/>
              <a:gd name="connsiteY8" fmla="*/ 0 h 950531"/>
              <a:gd name="connsiteX9" fmla="*/ 168985 w 791147"/>
              <a:gd name="connsiteY9" fmla="*/ 514629 h 950531"/>
              <a:gd name="connsiteX10" fmla="*/ 376377 w 791147"/>
              <a:gd name="connsiteY10" fmla="*/ 810349 h 950531"/>
              <a:gd name="connsiteX11" fmla="*/ 599109 w 791147"/>
              <a:gd name="connsiteY11" fmla="*/ 656742 h 950531"/>
              <a:gd name="connsiteX12" fmla="*/ 614489 w 791147"/>
              <a:gd name="connsiteY12" fmla="*/ 570306 h 950531"/>
              <a:gd name="connsiteX13" fmla="*/ 614489 w 791147"/>
              <a:gd name="connsiteY13" fmla="*/ 0 h 950531"/>
              <a:gd name="connsiteX14" fmla="*/ 783463 w 791147"/>
              <a:gd name="connsiteY14" fmla="*/ 0 h 950531"/>
              <a:gd name="connsiteX15" fmla="*/ 783463 w 791147"/>
              <a:gd name="connsiteY15" fmla="*/ 675932 h 95053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791147" h="950531">
                <a:moveTo>
                  <a:pt x="783463" y="675932"/>
                </a:moveTo>
                <a:cubicBezTo>
                  <a:pt x="783463" y="771944"/>
                  <a:pt x="785393" y="856424"/>
                  <a:pt x="791146" y="929398"/>
                </a:cubicBezTo>
                <a:lnTo>
                  <a:pt x="641375" y="929398"/>
                </a:lnTo>
                <a:lnTo>
                  <a:pt x="631761" y="777709"/>
                </a:lnTo>
                <a:lnTo>
                  <a:pt x="627913" y="777709"/>
                </a:lnTo>
                <a:cubicBezTo>
                  <a:pt x="583742" y="852601"/>
                  <a:pt x="485825" y="950531"/>
                  <a:pt x="320675" y="950531"/>
                </a:cubicBezTo>
                <a:cubicBezTo>
                  <a:pt x="174738" y="950531"/>
                  <a:pt x="0" y="869874"/>
                  <a:pt x="0" y="543420"/>
                </a:cubicBezTo>
                <a:lnTo>
                  <a:pt x="0" y="0"/>
                </a:lnTo>
                <a:lnTo>
                  <a:pt x="168985" y="0"/>
                </a:lnTo>
                <a:lnTo>
                  <a:pt x="168985" y="514629"/>
                </a:lnTo>
                <a:cubicBezTo>
                  <a:pt x="168985" y="691299"/>
                  <a:pt x="222757" y="810349"/>
                  <a:pt x="376377" y="810349"/>
                </a:cubicBezTo>
                <a:cubicBezTo>
                  <a:pt x="489686" y="810349"/>
                  <a:pt x="568375" y="731621"/>
                  <a:pt x="599109" y="656742"/>
                </a:cubicBezTo>
                <a:cubicBezTo>
                  <a:pt x="608736" y="631774"/>
                  <a:pt x="614489" y="601040"/>
                  <a:pt x="614489" y="570306"/>
                </a:cubicBezTo>
                <a:lnTo>
                  <a:pt x="614489" y="0"/>
                </a:lnTo>
                <a:lnTo>
                  <a:pt x="783463" y="0"/>
                </a:lnTo>
                <a:lnTo>
                  <a:pt x="783463" y="675932"/>
                </a:lnTo>
              </a:path>
            </a:pathLst>
          </a:custGeom>
          <a:solidFill>
            <a:srgbClr val="27326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5" name="Freeform 3"/>
          <p:cNvSpPr/>
          <p:nvPr/>
        </p:nvSpPr>
        <p:spPr>
          <a:xfrm>
            <a:off x="5896483" y="2689441"/>
            <a:ext cx="311082" cy="633687"/>
          </a:xfrm>
          <a:custGeom>
            <a:avLst/>
            <a:gdLst>
              <a:gd name="connsiteX0" fmla="*/ 7683 w 466623"/>
              <a:gd name="connsiteY0" fmla="*/ 311086 h 950531"/>
              <a:gd name="connsiteX1" fmla="*/ 0 w 466623"/>
              <a:gd name="connsiteY1" fmla="*/ 21120 h 950531"/>
              <a:gd name="connsiteX2" fmla="*/ 147853 w 466623"/>
              <a:gd name="connsiteY2" fmla="*/ 21120 h 950531"/>
              <a:gd name="connsiteX3" fmla="*/ 153631 w 466623"/>
              <a:gd name="connsiteY3" fmla="*/ 203555 h 950531"/>
              <a:gd name="connsiteX4" fmla="*/ 161290 w 466623"/>
              <a:gd name="connsiteY4" fmla="*/ 203555 h 950531"/>
              <a:gd name="connsiteX5" fmla="*/ 418604 w 466623"/>
              <a:gd name="connsiteY5" fmla="*/ 0 h 950531"/>
              <a:gd name="connsiteX6" fmla="*/ 466623 w 466623"/>
              <a:gd name="connsiteY6" fmla="*/ 5752 h 950531"/>
              <a:gd name="connsiteX7" fmla="*/ 466623 w 466623"/>
              <a:gd name="connsiteY7" fmla="*/ 165150 h 950531"/>
              <a:gd name="connsiteX8" fmla="*/ 409016 w 466623"/>
              <a:gd name="connsiteY8" fmla="*/ 159397 h 950531"/>
              <a:gd name="connsiteX9" fmla="*/ 182422 w 466623"/>
              <a:gd name="connsiteY9" fmla="*/ 376364 h 950531"/>
              <a:gd name="connsiteX10" fmla="*/ 174752 w 466623"/>
              <a:gd name="connsiteY10" fmla="*/ 455117 h 950531"/>
              <a:gd name="connsiteX11" fmla="*/ 174752 w 466623"/>
              <a:gd name="connsiteY11" fmla="*/ 950531 h 950531"/>
              <a:gd name="connsiteX12" fmla="*/ 7683 w 466623"/>
              <a:gd name="connsiteY12" fmla="*/ 950531 h 950531"/>
              <a:gd name="connsiteX13" fmla="*/ 7683 w 466623"/>
              <a:gd name="connsiteY13" fmla="*/ 311086 h 95053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</a:cxnLst>
            <a:rect l="l" t="t" r="r" b="b"/>
            <a:pathLst>
              <a:path w="466623" h="950531">
                <a:moveTo>
                  <a:pt x="7683" y="311086"/>
                </a:moveTo>
                <a:cubicBezTo>
                  <a:pt x="7683" y="201624"/>
                  <a:pt x="5753" y="107530"/>
                  <a:pt x="0" y="21120"/>
                </a:cubicBezTo>
                <a:lnTo>
                  <a:pt x="147853" y="21120"/>
                </a:lnTo>
                <a:lnTo>
                  <a:pt x="153631" y="203555"/>
                </a:lnTo>
                <a:lnTo>
                  <a:pt x="161290" y="203555"/>
                </a:lnTo>
                <a:cubicBezTo>
                  <a:pt x="203555" y="78739"/>
                  <a:pt x="305333" y="0"/>
                  <a:pt x="418604" y="0"/>
                </a:cubicBezTo>
                <a:cubicBezTo>
                  <a:pt x="437832" y="0"/>
                  <a:pt x="451256" y="1904"/>
                  <a:pt x="466623" y="5752"/>
                </a:cubicBezTo>
                <a:lnTo>
                  <a:pt x="466623" y="165150"/>
                </a:lnTo>
                <a:cubicBezTo>
                  <a:pt x="449351" y="161302"/>
                  <a:pt x="432054" y="159397"/>
                  <a:pt x="409016" y="159397"/>
                </a:cubicBezTo>
                <a:cubicBezTo>
                  <a:pt x="289966" y="159397"/>
                  <a:pt x="205460" y="249630"/>
                  <a:pt x="182422" y="376364"/>
                </a:cubicBezTo>
                <a:cubicBezTo>
                  <a:pt x="178574" y="399427"/>
                  <a:pt x="174752" y="426300"/>
                  <a:pt x="174752" y="455117"/>
                </a:cubicBezTo>
                <a:lnTo>
                  <a:pt x="174752" y="950531"/>
                </a:lnTo>
                <a:lnTo>
                  <a:pt x="7683" y="950531"/>
                </a:lnTo>
                <a:lnTo>
                  <a:pt x="7683" y="311086"/>
                </a:lnTo>
              </a:path>
            </a:pathLst>
          </a:custGeom>
          <a:solidFill>
            <a:srgbClr val="27326D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6" name="Freeform 3"/>
          <p:cNvSpPr/>
          <p:nvPr/>
        </p:nvSpPr>
        <p:spPr>
          <a:xfrm>
            <a:off x="6964374" y="2451324"/>
            <a:ext cx="707923" cy="880770"/>
          </a:xfrm>
          <a:custGeom>
            <a:avLst/>
            <a:gdLst>
              <a:gd name="connsiteX0" fmla="*/ 1061885 w 1061885"/>
              <a:gd name="connsiteY0" fmla="*/ 1250099 h 1321155"/>
              <a:gd name="connsiteX1" fmla="*/ 664413 w 1061885"/>
              <a:gd name="connsiteY1" fmla="*/ 1321155 h 1321155"/>
              <a:gd name="connsiteX2" fmla="*/ 180517 w 1061885"/>
              <a:gd name="connsiteY2" fmla="*/ 1150251 h 1321155"/>
              <a:gd name="connsiteX3" fmla="*/ 0 w 1061885"/>
              <a:gd name="connsiteY3" fmla="*/ 668261 h 1321155"/>
              <a:gd name="connsiteX4" fmla="*/ 700900 w 1061885"/>
              <a:gd name="connsiteY4" fmla="*/ 0 h 1321155"/>
              <a:gd name="connsiteX5" fmla="*/ 1023505 w 1061885"/>
              <a:gd name="connsiteY5" fmla="*/ 59537 h 1321155"/>
              <a:gd name="connsiteX6" fmla="*/ 983157 w 1061885"/>
              <a:gd name="connsiteY6" fmla="*/ 195872 h 1321155"/>
              <a:gd name="connsiteX7" fmla="*/ 697052 w 1061885"/>
              <a:gd name="connsiteY7" fmla="*/ 140182 h 1321155"/>
              <a:gd name="connsiteX8" fmla="*/ 176657 w 1061885"/>
              <a:gd name="connsiteY8" fmla="*/ 660577 h 1321155"/>
              <a:gd name="connsiteX9" fmla="*/ 675906 w 1061885"/>
              <a:gd name="connsiteY9" fmla="*/ 1182891 h 1321155"/>
              <a:gd name="connsiteX10" fmla="*/ 898677 w 1061885"/>
              <a:gd name="connsiteY10" fmla="*/ 1148321 h 1321155"/>
              <a:gd name="connsiteX11" fmla="*/ 898677 w 1061885"/>
              <a:gd name="connsiteY11" fmla="*/ 762355 h 1321155"/>
              <a:gd name="connsiteX12" fmla="*/ 635610 w 1061885"/>
              <a:gd name="connsiteY12" fmla="*/ 762355 h 1321155"/>
              <a:gd name="connsiteX13" fmla="*/ 635610 w 1061885"/>
              <a:gd name="connsiteY13" fmla="*/ 627938 h 1321155"/>
              <a:gd name="connsiteX14" fmla="*/ 1061885 w 1061885"/>
              <a:gd name="connsiteY14" fmla="*/ 627938 h 1321155"/>
              <a:gd name="connsiteX15" fmla="*/ 1061885 w 1061885"/>
              <a:gd name="connsiteY15" fmla="*/ 1250099 h 13211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1061885" h="1321155">
                <a:moveTo>
                  <a:pt x="1061885" y="1250099"/>
                </a:moveTo>
                <a:cubicBezTo>
                  <a:pt x="987006" y="1276998"/>
                  <a:pt x="839140" y="1321155"/>
                  <a:pt x="664413" y="1321155"/>
                </a:cubicBezTo>
                <a:cubicBezTo>
                  <a:pt x="468515" y="1321155"/>
                  <a:pt x="307213" y="1271219"/>
                  <a:pt x="180517" y="1150251"/>
                </a:cubicBezTo>
                <a:cubicBezTo>
                  <a:pt x="69113" y="1042720"/>
                  <a:pt x="0" y="869886"/>
                  <a:pt x="0" y="668261"/>
                </a:cubicBezTo>
                <a:cubicBezTo>
                  <a:pt x="1892" y="282283"/>
                  <a:pt x="266916" y="0"/>
                  <a:pt x="700900" y="0"/>
                </a:cubicBezTo>
                <a:cubicBezTo>
                  <a:pt x="850671" y="0"/>
                  <a:pt x="967816" y="32651"/>
                  <a:pt x="1023505" y="59537"/>
                </a:cubicBezTo>
                <a:lnTo>
                  <a:pt x="983157" y="195872"/>
                </a:lnTo>
                <a:cubicBezTo>
                  <a:pt x="914045" y="165138"/>
                  <a:pt x="827620" y="140182"/>
                  <a:pt x="697052" y="140182"/>
                </a:cubicBezTo>
                <a:cubicBezTo>
                  <a:pt x="382105" y="140182"/>
                  <a:pt x="176657" y="336054"/>
                  <a:pt x="176657" y="660577"/>
                </a:cubicBezTo>
                <a:cubicBezTo>
                  <a:pt x="176657" y="988961"/>
                  <a:pt x="374446" y="1182891"/>
                  <a:pt x="675906" y="1182891"/>
                </a:cubicBezTo>
                <a:cubicBezTo>
                  <a:pt x="785380" y="1182891"/>
                  <a:pt x="860273" y="1167523"/>
                  <a:pt x="898677" y="1148321"/>
                </a:cubicBezTo>
                <a:lnTo>
                  <a:pt x="898677" y="762355"/>
                </a:lnTo>
                <a:lnTo>
                  <a:pt x="635610" y="762355"/>
                </a:lnTo>
                <a:lnTo>
                  <a:pt x="635610" y="627938"/>
                </a:lnTo>
                <a:lnTo>
                  <a:pt x="1061885" y="627938"/>
                </a:lnTo>
                <a:lnTo>
                  <a:pt x="1061885" y="1250099"/>
                </a:lnTo>
              </a:path>
            </a:pathLst>
          </a:custGeom>
          <a:solidFill>
            <a:srgbClr val="6FA0D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7" name="Freeform 3"/>
          <p:cNvSpPr/>
          <p:nvPr/>
        </p:nvSpPr>
        <p:spPr>
          <a:xfrm>
            <a:off x="9563557" y="2446209"/>
            <a:ext cx="522308" cy="890998"/>
          </a:xfrm>
          <a:custGeom>
            <a:avLst/>
            <a:gdLst>
              <a:gd name="connsiteX0" fmla="*/ 42239 w 783462"/>
              <a:gd name="connsiteY0" fmla="*/ 1111821 h 1336497"/>
              <a:gd name="connsiteX1" fmla="*/ 341807 w 783462"/>
              <a:gd name="connsiteY1" fmla="*/ 1196327 h 1336497"/>
              <a:gd name="connsiteX2" fmla="*/ 612557 w 783462"/>
              <a:gd name="connsiteY2" fmla="*/ 975512 h 1336497"/>
              <a:gd name="connsiteX3" fmla="*/ 368693 w 783462"/>
              <a:gd name="connsiteY3" fmla="*/ 718184 h 1336497"/>
              <a:gd name="connsiteX4" fmla="*/ 26872 w 783462"/>
              <a:gd name="connsiteY4" fmla="*/ 351408 h 1336497"/>
              <a:gd name="connsiteX5" fmla="*/ 445490 w 783462"/>
              <a:gd name="connsiteY5" fmla="*/ 0 h 1336497"/>
              <a:gd name="connsiteX6" fmla="*/ 731646 w 783462"/>
              <a:gd name="connsiteY6" fmla="*/ 63385 h 1336497"/>
              <a:gd name="connsiteX7" fmla="*/ 685533 w 783462"/>
              <a:gd name="connsiteY7" fmla="*/ 199694 h 1336497"/>
              <a:gd name="connsiteX8" fmla="*/ 439737 w 783462"/>
              <a:gd name="connsiteY8" fmla="*/ 138264 h 1336497"/>
              <a:gd name="connsiteX9" fmla="*/ 195884 w 783462"/>
              <a:gd name="connsiteY9" fmla="*/ 332219 h 1336497"/>
              <a:gd name="connsiteX10" fmla="*/ 453198 w 783462"/>
              <a:gd name="connsiteY10" fmla="*/ 581837 h 1336497"/>
              <a:gd name="connsiteX11" fmla="*/ 783462 w 783462"/>
              <a:gd name="connsiteY11" fmla="*/ 962037 h 1336497"/>
              <a:gd name="connsiteX12" fmla="*/ 330313 w 783462"/>
              <a:gd name="connsiteY12" fmla="*/ 1336497 h 1336497"/>
              <a:gd name="connsiteX13" fmla="*/ 0 w 783462"/>
              <a:gd name="connsiteY13" fmla="*/ 1252016 h 1336497"/>
              <a:gd name="connsiteX14" fmla="*/ 42239 w 783462"/>
              <a:gd name="connsiteY14" fmla="*/ 1111821 h 13364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</a:cxnLst>
            <a:rect l="l" t="t" r="r" b="b"/>
            <a:pathLst>
              <a:path w="783462" h="1336497">
                <a:moveTo>
                  <a:pt x="42239" y="1111821"/>
                </a:moveTo>
                <a:cubicBezTo>
                  <a:pt x="117130" y="1157922"/>
                  <a:pt x="226579" y="1196327"/>
                  <a:pt x="341807" y="1196327"/>
                </a:cubicBezTo>
                <a:cubicBezTo>
                  <a:pt x="512723" y="1196327"/>
                  <a:pt x="612557" y="1106055"/>
                  <a:pt x="612557" y="975512"/>
                </a:cubicBezTo>
                <a:cubicBezTo>
                  <a:pt x="612557" y="854506"/>
                  <a:pt x="543419" y="785393"/>
                  <a:pt x="368693" y="718184"/>
                </a:cubicBezTo>
                <a:cubicBezTo>
                  <a:pt x="157478" y="643292"/>
                  <a:pt x="26872" y="533831"/>
                  <a:pt x="26872" y="351408"/>
                </a:cubicBezTo>
                <a:cubicBezTo>
                  <a:pt x="26872" y="149783"/>
                  <a:pt x="193927" y="0"/>
                  <a:pt x="445490" y="0"/>
                </a:cubicBezTo>
                <a:cubicBezTo>
                  <a:pt x="578014" y="0"/>
                  <a:pt x="674013" y="30733"/>
                  <a:pt x="731646" y="63385"/>
                </a:cubicBezTo>
                <a:lnTo>
                  <a:pt x="685533" y="199694"/>
                </a:lnTo>
                <a:cubicBezTo>
                  <a:pt x="643292" y="176669"/>
                  <a:pt x="556882" y="138264"/>
                  <a:pt x="439737" y="138264"/>
                </a:cubicBezTo>
                <a:cubicBezTo>
                  <a:pt x="263080" y="138264"/>
                  <a:pt x="195884" y="243865"/>
                  <a:pt x="195884" y="332219"/>
                </a:cubicBezTo>
                <a:cubicBezTo>
                  <a:pt x="195884" y="453173"/>
                  <a:pt x="274598" y="512711"/>
                  <a:pt x="453198" y="581837"/>
                </a:cubicBezTo>
                <a:cubicBezTo>
                  <a:pt x="672070" y="666318"/>
                  <a:pt x="783462" y="771943"/>
                  <a:pt x="783462" y="962037"/>
                </a:cubicBezTo>
                <a:cubicBezTo>
                  <a:pt x="783462" y="1161757"/>
                  <a:pt x="635621" y="1336497"/>
                  <a:pt x="330313" y="1336497"/>
                </a:cubicBezTo>
                <a:cubicBezTo>
                  <a:pt x="205447" y="1336497"/>
                  <a:pt x="69138" y="1298105"/>
                  <a:pt x="0" y="1252016"/>
                </a:cubicBezTo>
                <a:lnTo>
                  <a:pt x="42239" y="1111821"/>
                </a:lnTo>
              </a:path>
            </a:pathLst>
          </a:custGeom>
          <a:solidFill>
            <a:srgbClr val="6FA0D5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8" name="Freeform 3"/>
          <p:cNvSpPr/>
          <p:nvPr/>
        </p:nvSpPr>
        <p:spPr>
          <a:xfrm>
            <a:off x="4579492" y="3659493"/>
            <a:ext cx="172965" cy="307568"/>
          </a:xfrm>
          <a:custGeom>
            <a:avLst/>
            <a:gdLst>
              <a:gd name="connsiteX0" fmla="*/ 238899 w 259448"/>
              <a:gd name="connsiteY0" fmla="*/ 245008 h 461352"/>
              <a:gd name="connsiteX1" fmla="*/ 59563 w 259448"/>
              <a:gd name="connsiteY1" fmla="*/ 245008 h 461352"/>
              <a:gd name="connsiteX2" fmla="*/ 59563 w 259448"/>
              <a:gd name="connsiteY2" fmla="*/ 411429 h 461352"/>
              <a:gd name="connsiteX3" fmla="*/ 259447 w 259448"/>
              <a:gd name="connsiteY3" fmla="*/ 411429 h 461352"/>
              <a:gd name="connsiteX4" fmla="*/ 259447 w 259448"/>
              <a:gd name="connsiteY4" fmla="*/ 461352 h 461352"/>
              <a:gd name="connsiteX5" fmla="*/ 0 w 259448"/>
              <a:gd name="connsiteY5" fmla="*/ 461352 h 461352"/>
              <a:gd name="connsiteX6" fmla="*/ 0 w 259448"/>
              <a:gd name="connsiteY6" fmla="*/ 0 h 461352"/>
              <a:gd name="connsiteX7" fmla="*/ 249173 w 259448"/>
              <a:gd name="connsiteY7" fmla="*/ 0 h 461352"/>
              <a:gd name="connsiteX8" fmla="*/ 249173 w 259448"/>
              <a:gd name="connsiteY8" fmla="*/ 50000 h 461352"/>
              <a:gd name="connsiteX9" fmla="*/ 59563 w 259448"/>
              <a:gd name="connsiteY9" fmla="*/ 50000 h 461352"/>
              <a:gd name="connsiteX10" fmla="*/ 59563 w 259448"/>
              <a:gd name="connsiteY10" fmla="*/ 195795 h 461352"/>
              <a:gd name="connsiteX11" fmla="*/ 238899 w 259448"/>
              <a:gd name="connsiteY11" fmla="*/ 195795 h 461352"/>
              <a:gd name="connsiteX12" fmla="*/ 238899 w 259448"/>
              <a:gd name="connsiteY12" fmla="*/ 245008 h 4613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</a:cxnLst>
            <a:rect l="l" t="t" r="r" b="b"/>
            <a:pathLst>
              <a:path w="259448" h="461352">
                <a:moveTo>
                  <a:pt x="238899" y="245008"/>
                </a:moveTo>
                <a:lnTo>
                  <a:pt x="59563" y="245008"/>
                </a:lnTo>
                <a:lnTo>
                  <a:pt x="59563" y="411429"/>
                </a:lnTo>
                <a:lnTo>
                  <a:pt x="259447" y="411429"/>
                </a:lnTo>
                <a:lnTo>
                  <a:pt x="259447" y="461352"/>
                </a:lnTo>
                <a:lnTo>
                  <a:pt x="0" y="461352"/>
                </a:lnTo>
                <a:lnTo>
                  <a:pt x="0" y="0"/>
                </a:lnTo>
                <a:lnTo>
                  <a:pt x="249173" y="0"/>
                </a:lnTo>
                <a:lnTo>
                  <a:pt x="249173" y="50000"/>
                </a:lnTo>
                <a:lnTo>
                  <a:pt x="59563" y="50000"/>
                </a:lnTo>
                <a:lnTo>
                  <a:pt x="59563" y="195795"/>
                </a:lnTo>
                <a:lnTo>
                  <a:pt x="238899" y="195795"/>
                </a:lnTo>
                <a:lnTo>
                  <a:pt x="238899" y="245008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9" name="Freeform 3"/>
          <p:cNvSpPr/>
          <p:nvPr/>
        </p:nvSpPr>
        <p:spPr>
          <a:xfrm>
            <a:off x="4869430" y="3746200"/>
            <a:ext cx="188045" cy="225890"/>
          </a:xfrm>
          <a:custGeom>
            <a:avLst/>
            <a:gdLst>
              <a:gd name="connsiteX0" fmla="*/ 279286 w 282067"/>
              <a:gd name="connsiteY0" fmla="*/ 240969 h 338835"/>
              <a:gd name="connsiteX1" fmla="*/ 282067 w 282067"/>
              <a:gd name="connsiteY1" fmla="*/ 331292 h 338835"/>
              <a:gd name="connsiteX2" fmla="*/ 228651 w 282067"/>
              <a:gd name="connsiteY2" fmla="*/ 331292 h 338835"/>
              <a:gd name="connsiteX3" fmla="*/ 225235 w 282067"/>
              <a:gd name="connsiteY3" fmla="*/ 277240 h 338835"/>
              <a:gd name="connsiteX4" fmla="*/ 223837 w 282067"/>
              <a:gd name="connsiteY4" fmla="*/ 277240 h 338835"/>
              <a:gd name="connsiteX5" fmla="*/ 114325 w 282067"/>
              <a:gd name="connsiteY5" fmla="*/ 338835 h 338835"/>
              <a:gd name="connsiteX6" fmla="*/ 0 w 282067"/>
              <a:gd name="connsiteY6" fmla="*/ 193738 h 338835"/>
              <a:gd name="connsiteX7" fmla="*/ 0 w 282067"/>
              <a:gd name="connsiteY7" fmla="*/ 0 h 338835"/>
              <a:gd name="connsiteX8" fmla="*/ 60223 w 282067"/>
              <a:gd name="connsiteY8" fmla="*/ 0 h 338835"/>
              <a:gd name="connsiteX9" fmla="*/ 60223 w 282067"/>
              <a:gd name="connsiteY9" fmla="*/ 183451 h 338835"/>
              <a:gd name="connsiteX10" fmla="*/ 134188 w 282067"/>
              <a:gd name="connsiteY10" fmla="*/ 288848 h 338835"/>
              <a:gd name="connsiteX11" fmla="*/ 213588 w 282067"/>
              <a:gd name="connsiteY11" fmla="*/ 234060 h 338835"/>
              <a:gd name="connsiteX12" fmla="*/ 219037 w 282067"/>
              <a:gd name="connsiteY12" fmla="*/ 203275 h 338835"/>
              <a:gd name="connsiteX13" fmla="*/ 219037 w 282067"/>
              <a:gd name="connsiteY13" fmla="*/ 0 h 338835"/>
              <a:gd name="connsiteX14" fmla="*/ 279286 w 282067"/>
              <a:gd name="connsiteY14" fmla="*/ 0 h 338835"/>
              <a:gd name="connsiteX15" fmla="*/ 279286 w 282067"/>
              <a:gd name="connsiteY15" fmla="*/ 240969 h 3388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282067" h="338835">
                <a:moveTo>
                  <a:pt x="279286" y="240969"/>
                </a:moveTo>
                <a:cubicBezTo>
                  <a:pt x="279286" y="275183"/>
                  <a:pt x="280010" y="305256"/>
                  <a:pt x="282067" y="331292"/>
                </a:cubicBezTo>
                <a:lnTo>
                  <a:pt x="228651" y="331292"/>
                </a:lnTo>
                <a:lnTo>
                  <a:pt x="225235" y="277240"/>
                </a:lnTo>
                <a:lnTo>
                  <a:pt x="223837" y="277240"/>
                </a:lnTo>
                <a:cubicBezTo>
                  <a:pt x="208089" y="303898"/>
                  <a:pt x="173202" y="338835"/>
                  <a:pt x="114325" y="338835"/>
                </a:cubicBezTo>
                <a:cubicBezTo>
                  <a:pt x="62306" y="338835"/>
                  <a:pt x="0" y="310095"/>
                  <a:pt x="0" y="193738"/>
                </a:cubicBezTo>
                <a:lnTo>
                  <a:pt x="0" y="0"/>
                </a:lnTo>
                <a:lnTo>
                  <a:pt x="60223" y="0"/>
                </a:lnTo>
                <a:lnTo>
                  <a:pt x="60223" y="183451"/>
                </a:lnTo>
                <a:cubicBezTo>
                  <a:pt x="60223" y="246379"/>
                  <a:pt x="79438" y="288848"/>
                  <a:pt x="134188" y="288848"/>
                </a:cubicBezTo>
                <a:cubicBezTo>
                  <a:pt x="174574" y="288848"/>
                  <a:pt x="202616" y="260743"/>
                  <a:pt x="213588" y="234060"/>
                </a:cubicBezTo>
                <a:cubicBezTo>
                  <a:pt x="217017" y="225183"/>
                  <a:pt x="219037" y="214236"/>
                  <a:pt x="219037" y="203275"/>
                </a:cubicBezTo>
                <a:lnTo>
                  <a:pt x="219037" y="0"/>
                </a:lnTo>
                <a:lnTo>
                  <a:pt x="279286" y="0"/>
                </a:lnTo>
                <a:lnTo>
                  <a:pt x="279286" y="240969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0" name="Freeform 3"/>
          <p:cNvSpPr/>
          <p:nvPr/>
        </p:nvSpPr>
        <p:spPr>
          <a:xfrm>
            <a:off x="5188627" y="3741187"/>
            <a:ext cx="110887" cy="225873"/>
          </a:xfrm>
          <a:custGeom>
            <a:avLst/>
            <a:gdLst>
              <a:gd name="connsiteX0" fmla="*/ 2730 w 166331"/>
              <a:gd name="connsiteY0" fmla="*/ 110871 h 338810"/>
              <a:gd name="connsiteX1" fmla="*/ 0 w 166331"/>
              <a:gd name="connsiteY1" fmla="*/ 7518 h 338810"/>
              <a:gd name="connsiteX2" fmla="*/ 52705 w 166331"/>
              <a:gd name="connsiteY2" fmla="*/ 7518 h 338810"/>
              <a:gd name="connsiteX3" fmla="*/ 54762 w 166331"/>
              <a:gd name="connsiteY3" fmla="*/ 72542 h 338810"/>
              <a:gd name="connsiteX4" fmla="*/ 57505 w 166331"/>
              <a:gd name="connsiteY4" fmla="*/ 72542 h 338810"/>
              <a:gd name="connsiteX5" fmla="*/ 149250 w 166331"/>
              <a:gd name="connsiteY5" fmla="*/ 0 h 338810"/>
              <a:gd name="connsiteX6" fmla="*/ 166331 w 166331"/>
              <a:gd name="connsiteY6" fmla="*/ 1981 h 338810"/>
              <a:gd name="connsiteX7" fmla="*/ 166331 w 166331"/>
              <a:gd name="connsiteY7" fmla="*/ 58877 h 338810"/>
              <a:gd name="connsiteX8" fmla="*/ 145783 w 166331"/>
              <a:gd name="connsiteY8" fmla="*/ 56743 h 338810"/>
              <a:gd name="connsiteX9" fmla="*/ 65011 w 166331"/>
              <a:gd name="connsiteY9" fmla="*/ 134124 h 338810"/>
              <a:gd name="connsiteX10" fmla="*/ 62280 w 166331"/>
              <a:gd name="connsiteY10" fmla="*/ 162217 h 338810"/>
              <a:gd name="connsiteX11" fmla="*/ 62280 w 166331"/>
              <a:gd name="connsiteY11" fmla="*/ 338810 h 338810"/>
              <a:gd name="connsiteX12" fmla="*/ 2730 w 166331"/>
              <a:gd name="connsiteY12" fmla="*/ 338810 h 338810"/>
              <a:gd name="connsiteX13" fmla="*/ 2730 w 166331"/>
              <a:gd name="connsiteY13" fmla="*/ 110871 h 33881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</a:cxnLst>
            <a:rect l="l" t="t" r="r" b="b"/>
            <a:pathLst>
              <a:path w="166331" h="338810">
                <a:moveTo>
                  <a:pt x="2730" y="110871"/>
                </a:moveTo>
                <a:cubicBezTo>
                  <a:pt x="2730" y="71818"/>
                  <a:pt x="2057" y="38265"/>
                  <a:pt x="0" y="7518"/>
                </a:cubicBezTo>
                <a:lnTo>
                  <a:pt x="52705" y="7518"/>
                </a:lnTo>
                <a:lnTo>
                  <a:pt x="54762" y="72542"/>
                </a:lnTo>
                <a:lnTo>
                  <a:pt x="57505" y="72542"/>
                </a:lnTo>
                <a:cubicBezTo>
                  <a:pt x="72567" y="28028"/>
                  <a:pt x="108826" y="0"/>
                  <a:pt x="149250" y="0"/>
                </a:cubicBezTo>
                <a:cubicBezTo>
                  <a:pt x="156082" y="0"/>
                  <a:pt x="160883" y="622"/>
                  <a:pt x="166331" y="1981"/>
                </a:cubicBezTo>
                <a:lnTo>
                  <a:pt x="166331" y="58877"/>
                </a:lnTo>
                <a:cubicBezTo>
                  <a:pt x="160197" y="57467"/>
                  <a:pt x="154038" y="56743"/>
                  <a:pt x="145783" y="56743"/>
                </a:cubicBezTo>
                <a:cubicBezTo>
                  <a:pt x="103378" y="56743"/>
                  <a:pt x="73253" y="88950"/>
                  <a:pt x="65011" y="134124"/>
                </a:cubicBezTo>
                <a:cubicBezTo>
                  <a:pt x="63639" y="142379"/>
                  <a:pt x="62280" y="151904"/>
                  <a:pt x="62280" y="162217"/>
                </a:cubicBezTo>
                <a:lnTo>
                  <a:pt x="62280" y="338810"/>
                </a:lnTo>
                <a:lnTo>
                  <a:pt x="2730" y="338810"/>
                </a:lnTo>
                <a:lnTo>
                  <a:pt x="2730" y="110871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1" name="Freeform 3"/>
          <p:cNvSpPr/>
          <p:nvPr/>
        </p:nvSpPr>
        <p:spPr>
          <a:xfrm>
            <a:off x="6636551" y="3741187"/>
            <a:ext cx="189848" cy="225873"/>
          </a:xfrm>
          <a:custGeom>
            <a:avLst/>
            <a:gdLst>
              <a:gd name="connsiteX0" fmla="*/ 2717 w 284772"/>
              <a:gd name="connsiteY0" fmla="*/ 97142 h 338810"/>
              <a:gd name="connsiteX1" fmla="*/ 0 w 284772"/>
              <a:gd name="connsiteY1" fmla="*/ 7518 h 338810"/>
              <a:gd name="connsiteX2" fmla="*/ 53390 w 284772"/>
              <a:gd name="connsiteY2" fmla="*/ 7518 h 338810"/>
              <a:gd name="connsiteX3" fmla="*/ 56845 w 284772"/>
              <a:gd name="connsiteY3" fmla="*/ 62306 h 338810"/>
              <a:gd name="connsiteX4" fmla="*/ 58166 w 284772"/>
              <a:gd name="connsiteY4" fmla="*/ 62306 h 338810"/>
              <a:gd name="connsiteX5" fmla="*/ 167703 w 284772"/>
              <a:gd name="connsiteY5" fmla="*/ 0 h 338810"/>
              <a:gd name="connsiteX6" fmla="*/ 284771 w 284772"/>
              <a:gd name="connsiteY6" fmla="*/ 140944 h 338810"/>
              <a:gd name="connsiteX7" fmla="*/ 284771 w 284772"/>
              <a:gd name="connsiteY7" fmla="*/ 338810 h 338810"/>
              <a:gd name="connsiteX8" fmla="*/ 224548 w 284772"/>
              <a:gd name="connsiteY8" fmla="*/ 338810 h 338810"/>
              <a:gd name="connsiteX9" fmla="*/ 224548 w 284772"/>
              <a:gd name="connsiteY9" fmla="*/ 147777 h 338810"/>
              <a:gd name="connsiteX10" fmla="*/ 147852 w 284772"/>
              <a:gd name="connsiteY10" fmla="*/ 49910 h 338810"/>
              <a:gd name="connsiteX11" fmla="*/ 67094 w 284772"/>
              <a:gd name="connsiteY11" fmla="*/ 111518 h 338810"/>
              <a:gd name="connsiteX12" fmla="*/ 62966 w 284772"/>
              <a:gd name="connsiteY12" fmla="*/ 139598 h 338810"/>
              <a:gd name="connsiteX13" fmla="*/ 62966 w 284772"/>
              <a:gd name="connsiteY13" fmla="*/ 338810 h 338810"/>
              <a:gd name="connsiteX14" fmla="*/ 2717 w 284772"/>
              <a:gd name="connsiteY14" fmla="*/ 338810 h 338810"/>
              <a:gd name="connsiteX15" fmla="*/ 2717 w 284772"/>
              <a:gd name="connsiteY15" fmla="*/ 97142 h 33881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284772" h="338810">
                <a:moveTo>
                  <a:pt x="2717" y="97142"/>
                </a:moveTo>
                <a:cubicBezTo>
                  <a:pt x="2717" y="62941"/>
                  <a:pt x="2070" y="34861"/>
                  <a:pt x="0" y="7518"/>
                </a:cubicBezTo>
                <a:lnTo>
                  <a:pt x="53390" y="7518"/>
                </a:lnTo>
                <a:lnTo>
                  <a:pt x="56845" y="62306"/>
                </a:lnTo>
                <a:lnTo>
                  <a:pt x="58166" y="62306"/>
                </a:lnTo>
                <a:cubicBezTo>
                  <a:pt x="74612" y="30784"/>
                  <a:pt x="112927" y="0"/>
                  <a:pt x="167703" y="0"/>
                </a:cubicBezTo>
                <a:cubicBezTo>
                  <a:pt x="213588" y="0"/>
                  <a:pt x="284771" y="27304"/>
                  <a:pt x="284771" y="140944"/>
                </a:cubicBezTo>
                <a:lnTo>
                  <a:pt x="284771" y="338810"/>
                </a:lnTo>
                <a:lnTo>
                  <a:pt x="224548" y="338810"/>
                </a:lnTo>
                <a:lnTo>
                  <a:pt x="224548" y="147777"/>
                </a:lnTo>
                <a:cubicBezTo>
                  <a:pt x="224548" y="94450"/>
                  <a:pt x="204672" y="49910"/>
                  <a:pt x="147852" y="49910"/>
                </a:cubicBezTo>
                <a:cubicBezTo>
                  <a:pt x="108165" y="49910"/>
                  <a:pt x="77393" y="78016"/>
                  <a:pt x="67094" y="111518"/>
                </a:cubicBezTo>
                <a:cubicBezTo>
                  <a:pt x="64363" y="119049"/>
                  <a:pt x="62966" y="129362"/>
                  <a:pt x="62966" y="139598"/>
                </a:cubicBezTo>
                <a:lnTo>
                  <a:pt x="62966" y="338810"/>
                </a:lnTo>
                <a:lnTo>
                  <a:pt x="2717" y="338810"/>
                </a:lnTo>
                <a:lnTo>
                  <a:pt x="2717" y="97142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2" name="Freeform 3"/>
          <p:cNvSpPr/>
          <p:nvPr/>
        </p:nvSpPr>
        <p:spPr>
          <a:xfrm>
            <a:off x="7107772" y="3656310"/>
            <a:ext cx="252366" cy="313978"/>
          </a:xfrm>
          <a:custGeom>
            <a:avLst/>
            <a:gdLst>
              <a:gd name="connsiteX0" fmla="*/ 378549 w 378549"/>
              <a:gd name="connsiteY0" fmla="*/ 445592 h 470967"/>
              <a:gd name="connsiteX1" fmla="*/ 236893 w 378549"/>
              <a:gd name="connsiteY1" fmla="*/ 470967 h 470967"/>
              <a:gd name="connsiteX2" fmla="*/ 64337 w 378549"/>
              <a:gd name="connsiteY2" fmla="*/ 410019 h 470967"/>
              <a:gd name="connsiteX3" fmla="*/ 0 w 378549"/>
              <a:gd name="connsiteY3" fmla="*/ 238188 h 470967"/>
              <a:gd name="connsiteX4" fmla="*/ 249846 w 378549"/>
              <a:gd name="connsiteY4" fmla="*/ 0 h 470967"/>
              <a:gd name="connsiteX5" fmla="*/ 364858 w 378549"/>
              <a:gd name="connsiteY5" fmla="*/ 21196 h 470967"/>
              <a:gd name="connsiteX6" fmla="*/ 350481 w 378549"/>
              <a:gd name="connsiteY6" fmla="*/ 69774 h 470967"/>
              <a:gd name="connsiteX7" fmla="*/ 248513 w 378549"/>
              <a:gd name="connsiteY7" fmla="*/ 49923 h 470967"/>
              <a:gd name="connsiteX8" fmla="*/ 62979 w 378549"/>
              <a:gd name="connsiteY8" fmla="*/ 235420 h 470967"/>
              <a:gd name="connsiteX9" fmla="*/ 240969 w 378549"/>
              <a:gd name="connsiteY9" fmla="*/ 421614 h 470967"/>
              <a:gd name="connsiteX10" fmla="*/ 320357 w 378549"/>
              <a:gd name="connsiteY10" fmla="*/ 409308 h 470967"/>
              <a:gd name="connsiteX11" fmla="*/ 320357 w 378549"/>
              <a:gd name="connsiteY11" fmla="*/ 271691 h 470967"/>
              <a:gd name="connsiteX12" fmla="*/ 226593 w 378549"/>
              <a:gd name="connsiteY12" fmla="*/ 271691 h 470967"/>
              <a:gd name="connsiteX13" fmla="*/ 226593 w 378549"/>
              <a:gd name="connsiteY13" fmla="*/ 223837 h 470967"/>
              <a:gd name="connsiteX14" fmla="*/ 378549 w 378549"/>
              <a:gd name="connsiteY14" fmla="*/ 223837 h 470967"/>
              <a:gd name="connsiteX15" fmla="*/ 378549 w 378549"/>
              <a:gd name="connsiteY15" fmla="*/ 445592 h 4709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378549" h="470967">
                <a:moveTo>
                  <a:pt x="378549" y="445592"/>
                </a:moveTo>
                <a:cubicBezTo>
                  <a:pt x="351891" y="455180"/>
                  <a:pt x="299160" y="470967"/>
                  <a:pt x="236893" y="470967"/>
                </a:cubicBezTo>
                <a:cubicBezTo>
                  <a:pt x="167030" y="470967"/>
                  <a:pt x="109511" y="453123"/>
                  <a:pt x="64337" y="410019"/>
                </a:cubicBezTo>
                <a:cubicBezTo>
                  <a:pt x="24638" y="371690"/>
                  <a:pt x="0" y="310083"/>
                  <a:pt x="0" y="238188"/>
                </a:cubicBezTo>
                <a:cubicBezTo>
                  <a:pt x="698" y="100571"/>
                  <a:pt x="95174" y="0"/>
                  <a:pt x="249846" y="0"/>
                </a:cubicBezTo>
                <a:cubicBezTo>
                  <a:pt x="303276" y="0"/>
                  <a:pt x="345020" y="11595"/>
                  <a:pt x="364858" y="21196"/>
                </a:cubicBezTo>
                <a:lnTo>
                  <a:pt x="350481" y="69774"/>
                </a:lnTo>
                <a:cubicBezTo>
                  <a:pt x="325856" y="58839"/>
                  <a:pt x="295033" y="49923"/>
                  <a:pt x="248513" y="49923"/>
                </a:cubicBezTo>
                <a:cubicBezTo>
                  <a:pt x="136258" y="49923"/>
                  <a:pt x="62979" y="119760"/>
                  <a:pt x="62979" y="235420"/>
                </a:cubicBezTo>
                <a:cubicBezTo>
                  <a:pt x="62979" y="352488"/>
                  <a:pt x="133515" y="421614"/>
                  <a:pt x="240969" y="421614"/>
                </a:cubicBezTo>
                <a:cubicBezTo>
                  <a:pt x="279971" y="421614"/>
                  <a:pt x="306679" y="416217"/>
                  <a:pt x="320357" y="409308"/>
                </a:cubicBezTo>
                <a:lnTo>
                  <a:pt x="320357" y="271691"/>
                </a:lnTo>
                <a:lnTo>
                  <a:pt x="226593" y="271691"/>
                </a:lnTo>
                <a:lnTo>
                  <a:pt x="226593" y="223837"/>
                </a:lnTo>
                <a:lnTo>
                  <a:pt x="378549" y="223837"/>
                </a:lnTo>
                <a:lnTo>
                  <a:pt x="378549" y="445592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3" name="Freeform 3"/>
          <p:cNvSpPr/>
          <p:nvPr/>
        </p:nvSpPr>
        <p:spPr>
          <a:xfrm>
            <a:off x="7487674" y="3643029"/>
            <a:ext cx="40166" cy="324027"/>
          </a:xfrm>
          <a:custGeom>
            <a:avLst/>
            <a:gdLst>
              <a:gd name="connsiteX0" fmla="*/ 0 w 60249"/>
              <a:gd name="connsiteY0" fmla="*/ 0 h 486041"/>
              <a:gd name="connsiteX1" fmla="*/ 60249 w 60249"/>
              <a:gd name="connsiteY1" fmla="*/ 0 h 486041"/>
              <a:gd name="connsiteX2" fmla="*/ 60249 w 60249"/>
              <a:gd name="connsiteY2" fmla="*/ 486041 h 486041"/>
              <a:gd name="connsiteX3" fmla="*/ 0 w 60249"/>
              <a:gd name="connsiteY3" fmla="*/ 486041 h 486041"/>
              <a:gd name="connsiteX4" fmla="*/ 0 w 60249"/>
              <a:gd name="connsiteY4" fmla="*/ 0 h 48604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0249" h="486041">
                <a:moveTo>
                  <a:pt x="0" y="0"/>
                </a:moveTo>
                <a:lnTo>
                  <a:pt x="60249" y="0"/>
                </a:lnTo>
                <a:lnTo>
                  <a:pt x="60249" y="486041"/>
                </a:lnTo>
                <a:lnTo>
                  <a:pt x="0" y="486041"/>
                </a:lnTo>
                <a:lnTo>
                  <a:pt x="0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4" name="Freeform 3"/>
          <p:cNvSpPr/>
          <p:nvPr/>
        </p:nvSpPr>
        <p:spPr>
          <a:xfrm>
            <a:off x="8597722" y="3643029"/>
            <a:ext cx="40157" cy="324027"/>
          </a:xfrm>
          <a:custGeom>
            <a:avLst/>
            <a:gdLst>
              <a:gd name="connsiteX0" fmla="*/ 0 w 60235"/>
              <a:gd name="connsiteY0" fmla="*/ 0 h 486041"/>
              <a:gd name="connsiteX1" fmla="*/ 60235 w 60235"/>
              <a:gd name="connsiteY1" fmla="*/ 0 h 486041"/>
              <a:gd name="connsiteX2" fmla="*/ 60235 w 60235"/>
              <a:gd name="connsiteY2" fmla="*/ 486041 h 486041"/>
              <a:gd name="connsiteX3" fmla="*/ 0 w 60235"/>
              <a:gd name="connsiteY3" fmla="*/ 486041 h 486041"/>
              <a:gd name="connsiteX4" fmla="*/ 0 w 60235"/>
              <a:gd name="connsiteY4" fmla="*/ 0 h 48604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0235" h="486041">
                <a:moveTo>
                  <a:pt x="0" y="0"/>
                </a:moveTo>
                <a:lnTo>
                  <a:pt x="60235" y="0"/>
                </a:lnTo>
                <a:lnTo>
                  <a:pt x="60235" y="486041"/>
                </a:lnTo>
                <a:lnTo>
                  <a:pt x="0" y="486041"/>
                </a:lnTo>
                <a:lnTo>
                  <a:pt x="0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5" name="Freeform 3"/>
          <p:cNvSpPr/>
          <p:nvPr/>
        </p:nvSpPr>
        <p:spPr>
          <a:xfrm>
            <a:off x="9305027" y="3741607"/>
            <a:ext cx="174336" cy="230479"/>
          </a:xfrm>
          <a:custGeom>
            <a:avLst/>
            <a:gdLst>
              <a:gd name="connsiteX0" fmla="*/ 260146 w 261504"/>
              <a:gd name="connsiteY0" fmla="*/ 325869 h 345719"/>
              <a:gd name="connsiteX1" fmla="*/ 164997 w 261504"/>
              <a:gd name="connsiteY1" fmla="*/ 345719 h 345719"/>
              <a:gd name="connsiteX2" fmla="*/ 0 w 261504"/>
              <a:gd name="connsiteY2" fmla="*/ 175945 h 345719"/>
              <a:gd name="connsiteX3" fmla="*/ 178003 w 261504"/>
              <a:gd name="connsiteY3" fmla="*/ 0 h 345719"/>
              <a:gd name="connsiteX4" fmla="*/ 261504 w 261504"/>
              <a:gd name="connsiteY4" fmla="*/ 17132 h 345719"/>
              <a:gd name="connsiteX5" fmla="*/ 247814 w 261504"/>
              <a:gd name="connsiteY5" fmla="*/ 63665 h 345719"/>
              <a:gd name="connsiteX6" fmla="*/ 178003 w 261504"/>
              <a:gd name="connsiteY6" fmla="*/ 47968 h 345719"/>
              <a:gd name="connsiteX7" fmla="*/ 60921 w 261504"/>
              <a:gd name="connsiteY7" fmla="*/ 173177 h 345719"/>
              <a:gd name="connsiteX8" fmla="*/ 175933 w 261504"/>
              <a:gd name="connsiteY8" fmla="*/ 297065 h 345719"/>
              <a:gd name="connsiteX9" fmla="*/ 249871 w 261504"/>
              <a:gd name="connsiteY9" fmla="*/ 280733 h 345719"/>
              <a:gd name="connsiteX10" fmla="*/ 260146 w 261504"/>
              <a:gd name="connsiteY10" fmla="*/ 325869 h 3457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</a:cxnLst>
            <a:rect l="l" t="t" r="r" b="b"/>
            <a:pathLst>
              <a:path w="261504" h="345719">
                <a:moveTo>
                  <a:pt x="260146" y="325869"/>
                </a:moveTo>
                <a:cubicBezTo>
                  <a:pt x="244385" y="334061"/>
                  <a:pt x="209460" y="345719"/>
                  <a:pt x="164997" y="345719"/>
                </a:cubicBezTo>
                <a:cubicBezTo>
                  <a:pt x="65023" y="345719"/>
                  <a:pt x="0" y="277317"/>
                  <a:pt x="0" y="175945"/>
                </a:cubicBezTo>
                <a:cubicBezTo>
                  <a:pt x="0" y="73964"/>
                  <a:pt x="69823" y="0"/>
                  <a:pt x="178003" y="0"/>
                </a:cubicBezTo>
                <a:cubicBezTo>
                  <a:pt x="213576" y="0"/>
                  <a:pt x="245071" y="8902"/>
                  <a:pt x="261504" y="17132"/>
                </a:cubicBezTo>
                <a:lnTo>
                  <a:pt x="247814" y="63665"/>
                </a:lnTo>
                <a:cubicBezTo>
                  <a:pt x="233438" y="55486"/>
                  <a:pt x="210870" y="47968"/>
                  <a:pt x="178003" y="47968"/>
                </a:cubicBezTo>
                <a:cubicBezTo>
                  <a:pt x="102006" y="47968"/>
                  <a:pt x="60921" y="104063"/>
                  <a:pt x="60921" y="173177"/>
                </a:cubicBezTo>
                <a:cubicBezTo>
                  <a:pt x="60921" y="249872"/>
                  <a:pt x="110235" y="297065"/>
                  <a:pt x="175933" y="297065"/>
                </a:cubicBezTo>
                <a:cubicBezTo>
                  <a:pt x="210146" y="297065"/>
                  <a:pt x="232765" y="288264"/>
                  <a:pt x="249871" y="280733"/>
                </a:cubicBezTo>
                <a:lnTo>
                  <a:pt x="260146" y="325869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6" name="Freeform 3"/>
          <p:cNvSpPr/>
          <p:nvPr/>
        </p:nvSpPr>
        <p:spPr>
          <a:xfrm>
            <a:off x="10176221" y="3741187"/>
            <a:ext cx="189839" cy="225873"/>
          </a:xfrm>
          <a:custGeom>
            <a:avLst/>
            <a:gdLst>
              <a:gd name="connsiteX0" fmla="*/ 2756 w 284759"/>
              <a:gd name="connsiteY0" fmla="*/ 97142 h 338810"/>
              <a:gd name="connsiteX1" fmla="*/ 0 w 284759"/>
              <a:gd name="connsiteY1" fmla="*/ 7518 h 338810"/>
              <a:gd name="connsiteX2" fmla="*/ 53416 w 284759"/>
              <a:gd name="connsiteY2" fmla="*/ 7518 h 338810"/>
              <a:gd name="connsiteX3" fmla="*/ 56819 w 284759"/>
              <a:gd name="connsiteY3" fmla="*/ 62306 h 338810"/>
              <a:gd name="connsiteX4" fmla="*/ 58216 w 284759"/>
              <a:gd name="connsiteY4" fmla="*/ 62306 h 338810"/>
              <a:gd name="connsiteX5" fmla="*/ 167754 w 284759"/>
              <a:gd name="connsiteY5" fmla="*/ 0 h 338810"/>
              <a:gd name="connsiteX6" fmla="*/ 284759 w 284759"/>
              <a:gd name="connsiteY6" fmla="*/ 140944 h 338810"/>
              <a:gd name="connsiteX7" fmla="*/ 284759 w 284759"/>
              <a:gd name="connsiteY7" fmla="*/ 338810 h 338810"/>
              <a:gd name="connsiteX8" fmla="*/ 224536 w 284759"/>
              <a:gd name="connsiteY8" fmla="*/ 338810 h 338810"/>
              <a:gd name="connsiteX9" fmla="*/ 224536 w 284759"/>
              <a:gd name="connsiteY9" fmla="*/ 147777 h 338810"/>
              <a:gd name="connsiteX10" fmla="*/ 147891 w 284759"/>
              <a:gd name="connsiteY10" fmla="*/ 49910 h 338810"/>
              <a:gd name="connsiteX11" fmla="*/ 67107 w 284759"/>
              <a:gd name="connsiteY11" fmla="*/ 111518 h 338810"/>
              <a:gd name="connsiteX12" fmla="*/ 63005 w 284759"/>
              <a:gd name="connsiteY12" fmla="*/ 139598 h 338810"/>
              <a:gd name="connsiteX13" fmla="*/ 63005 w 284759"/>
              <a:gd name="connsiteY13" fmla="*/ 338810 h 338810"/>
              <a:gd name="connsiteX14" fmla="*/ 2756 w 284759"/>
              <a:gd name="connsiteY14" fmla="*/ 338810 h 338810"/>
              <a:gd name="connsiteX15" fmla="*/ 2756 w 284759"/>
              <a:gd name="connsiteY15" fmla="*/ 97142 h 33881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284759" h="338810">
                <a:moveTo>
                  <a:pt x="2756" y="97142"/>
                </a:moveTo>
                <a:cubicBezTo>
                  <a:pt x="2756" y="62941"/>
                  <a:pt x="2057" y="34861"/>
                  <a:pt x="0" y="7518"/>
                </a:cubicBezTo>
                <a:lnTo>
                  <a:pt x="53416" y="7518"/>
                </a:lnTo>
                <a:lnTo>
                  <a:pt x="56819" y="62306"/>
                </a:lnTo>
                <a:lnTo>
                  <a:pt x="58216" y="62306"/>
                </a:lnTo>
                <a:cubicBezTo>
                  <a:pt x="74663" y="30784"/>
                  <a:pt x="112991" y="0"/>
                  <a:pt x="167754" y="0"/>
                </a:cubicBezTo>
                <a:cubicBezTo>
                  <a:pt x="213588" y="0"/>
                  <a:pt x="284759" y="27304"/>
                  <a:pt x="284759" y="140944"/>
                </a:cubicBezTo>
                <a:lnTo>
                  <a:pt x="284759" y="338810"/>
                </a:lnTo>
                <a:lnTo>
                  <a:pt x="224536" y="338810"/>
                </a:lnTo>
                <a:lnTo>
                  <a:pt x="224536" y="147777"/>
                </a:lnTo>
                <a:cubicBezTo>
                  <a:pt x="224536" y="94450"/>
                  <a:pt x="204699" y="49910"/>
                  <a:pt x="147891" y="49910"/>
                </a:cubicBezTo>
                <a:cubicBezTo>
                  <a:pt x="108179" y="49910"/>
                  <a:pt x="77344" y="78016"/>
                  <a:pt x="67107" y="111518"/>
                </a:cubicBezTo>
                <a:cubicBezTo>
                  <a:pt x="64375" y="119049"/>
                  <a:pt x="63005" y="129362"/>
                  <a:pt x="63005" y="139598"/>
                </a:cubicBezTo>
                <a:lnTo>
                  <a:pt x="63005" y="338810"/>
                </a:lnTo>
                <a:lnTo>
                  <a:pt x="2756" y="338810"/>
                </a:lnTo>
                <a:lnTo>
                  <a:pt x="2756" y="97142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7" name="Freeform 3"/>
          <p:cNvSpPr/>
          <p:nvPr/>
        </p:nvSpPr>
        <p:spPr>
          <a:xfrm>
            <a:off x="5267636" y="4213764"/>
            <a:ext cx="144645" cy="230953"/>
          </a:xfrm>
          <a:custGeom>
            <a:avLst/>
            <a:gdLst>
              <a:gd name="connsiteX0" fmla="*/ 15024 w 216967"/>
              <a:gd name="connsiteY0" fmla="*/ 277215 h 346430"/>
              <a:gd name="connsiteX1" fmla="*/ 94462 w 216967"/>
              <a:gd name="connsiteY1" fmla="*/ 301180 h 346430"/>
              <a:gd name="connsiteX2" fmla="*/ 158826 w 216967"/>
              <a:gd name="connsiteY2" fmla="*/ 251917 h 346430"/>
              <a:gd name="connsiteX3" fmla="*/ 97205 w 216967"/>
              <a:gd name="connsiteY3" fmla="*/ 190957 h 346430"/>
              <a:gd name="connsiteX4" fmla="*/ 9576 w 216967"/>
              <a:gd name="connsiteY4" fmla="*/ 97205 h 346430"/>
              <a:gd name="connsiteX5" fmla="*/ 123888 w 216967"/>
              <a:gd name="connsiteY5" fmla="*/ 0 h 346430"/>
              <a:gd name="connsiteX6" fmla="*/ 205359 w 216967"/>
              <a:gd name="connsiteY6" fmla="*/ 20548 h 346430"/>
              <a:gd name="connsiteX7" fmla="*/ 190284 w 216967"/>
              <a:gd name="connsiteY7" fmla="*/ 64351 h 346430"/>
              <a:gd name="connsiteX8" fmla="*/ 122491 w 216967"/>
              <a:gd name="connsiteY8" fmla="*/ 45173 h 346430"/>
              <a:gd name="connsiteX9" fmla="*/ 67081 w 216967"/>
              <a:gd name="connsiteY9" fmla="*/ 90385 h 346430"/>
              <a:gd name="connsiteX10" fmla="*/ 130035 w 216967"/>
              <a:gd name="connsiteY10" fmla="*/ 146494 h 346430"/>
              <a:gd name="connsiteX11" fmla="*/ 216967 w 216967"/>
              <a:gd name="connsiteY11" fmla="*/ 246418 h 346430"/>
              <a:gd name="connsiteX12" fmla="*/ 93078 w 216967"/>
              <a:gd name="connsiteY12" fmla="*/ 346430 h 346430"/>
              <a:gd name="connsiteX13" fmla="*/ 0 w 216967"/>
              <a:gd name="connsiteY13" fmla="*/ 323088 h 346430"/>
              <a:gd name="connsiteX14" fmla="*/ 15024 w 216967"/>
              <a:gd name="connsiteY14" fmla="*/ 277215 h 34643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</a:cxnLst>
            <a:rect l="l" t="t" r="r" b="b"/>
            <a:pathLst>
              <a:path w="216967" h="346430">
                <a:moveTo>
                  <a:pt x="15024" y="277215"/>
                </a:moveTo>
                <a:cubicBezTo>
                  <a:pt x="32867" y="288887"/>
                  <a:pt x="64325" y="301180"/>
                  <a:pt x="94462" y="301180"/>
                </a:cubicBezTo>
                <a:cubicBezTo>
                  <a:pt x="138277" y="301180"/>
                  <a:pt x="158826" y="279286"/>
                  <a:pt x="158826" y="251917"/>
                </a:cubicBezTo>
                <a:cubicBezTo>
                  <a:pt x="158826" y="223164"/>
                  <a:pt x="141706" y="207454"/>
                  <a:pt x="97205" y="190957"/>
                </a:cubicBezTo>
                <a:cubicBezTo>
                  <a:pt x="37655" y="169760"/>
                  <a:pt x="9576" y="136905"/>
                  <a:pt x="9576" y="97205"/>
                </a:cubicBezTo>
                <a:cubicBezTo>
                  <a:pt x="9576" y="43802"/>
                  <a:pt x="52705" y="0"/>
                  <a:pt x="123888" y="0"/>
                </a:cubicBezTo>
                <a:cubicBezTo>
                  <a:pt x="157404" y="0"/>
                  <a:pt x="186867" y="9601"/>
                  <a:pt x="205359" y="20548"/>
                </a:cubicBezTo>
                <a:lnTo>
                  <a:pt x="190284" y="64351"/>
                </a:lnTo>
                <a:cubicBezTo>
                  <a:pt x="177279" y="56108"/>
                  <a:pt x="153327" y="45173"/>
                  <a:pt x="122491" y="45173"/>
                </a:cubicBezTo>
                <a:cubicBezTo>
                  <a:pt x="86944" y="45173"/>
                  <a:pt x="67081" y="65722"/>
                  <a:pt x="67081" y="90385"/>
                </a:cubicBezTo>
                <a:cubicBezTo>
                  <a:pt x="67081" y="117690"/>
                  <a:pt x="86944" y="130086"/>
                  <a:pt x="130035" y="146494"/>
                </a:cubicBezTo>
                <a:cubicBezTo>
                  <a:pt x="187528" y="168414"/>
                  <a:pt x="216967" y="197129"/>
                  <a:pt x="216967" y="246418"/>
                </a:cubicBezTo>
                <a:cubicBezTo>
                  <a:pt x="216967" y="304609"/>
                  <a:pt x="171793" y="346430"/>
                  <a:pt x="93078" y="346430"/>
                </a:cubicBezTo>
                <a:cubicBezTo>
                  <a:pt x="56781" y="346430"/>
                  <a:pt x="23266" y="336753"/>
                  <a:pt x="0" y="323088"/>
                </a:cubicBezTo>
                <a:lnTo>
                  <a:pt x="15024" y="277215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8" name="Freeform 3"/>
          <p:cNvSpPr/>
          <p:nvPr/>
        </p:nvSpPr>
        <p:spPr>
          <a:xfrm>
            <a:off x="5821469" y="4213767"/>
            <a:ext cx="110913" cy="225924"/>
          </a:xfrm>
          <a:custGeom>
            <a:avLst/>
            <a:gdLst>
              <a:gd name="connsiteX0" fmla="*/ 2755 w 166369"/>
              <a:gd name="connsiteY0" fmla="*/ 110858 h 338886"/>
              <a:gd name="connsiteX1" fmla="*/ 0 w 166369"/>
              <a:gd name="connsiteY1" fmla="*/ 7518 h 338886"/>
              <a:gd name="connsiteX2" fmla="*/ 52743 w 166369"/>
              <a:gd name="connsiteY2" fmla="*/ 7518 h 338886"/>
              <a:gd name="connsiteX3" fmla="*/ 54787 w 166369"/>
              <a:gd name="connsiteY3" fmla="*/ 72606 h 338886"/>
              <a:gd name="connsiteX4" fmla="*/ 57518 w 166369"/>
              <a:gd name="connsiteY4" fmla="*/ 72606 h 338886"/>
              <a:gd name="connsiteX5" fmla="*/ 149262 w 166369"/>
              <a:gd name="connsiteY5" fmla="*/ 0 h 338886"/>
              <a:gd name="connsiteX6" fmla="*/ 166369 w 166369"/>
              <a:gd name="connsiteY6" fmla="*/ 2057 h 338886"/>
              <a:gd name="connsiteX7" fmla="*/ 166369 w 166369"/>
              <a:gd name="connsiteY7" fmla="*/ 58889 h 338886"/>
              <a:gd name="connsiteX8" fmla="*/ 145871 w 166369"/>
              <a:gd name="connsiteY8" fmla="*/ 56819 h 338886"/>
              <a:gd name="connsiteX9" fmla="*/ 65049 w 166369"/>
              <a:gd name="connsiteY9" fmla="*/ 134188 h 338886"/>
              <a:gd name="connsiteX10" fmla="*/ 62306 w 166369"/>
              <a:gd name="connsiteY10" fmla="*/ 162230 h 338886"/>
              <a:gd name="connsiteX11" fmla="*/ 62306 w 166369"/>
              <a:gd name="connsiteY11" fmla="*/ 338886 h 338886"/>
              <a:gd name="connsiteX12" fmla="*/ 2755 w 166369"/>
              <a:gd name="connsiteY12" fmla="*/ 338886 h 338886"/>
              <a:gd name="connsiteX13" fmla="*/ 2755 w 166369"/>
              <a:gd name="connsiteY13" fmla="*/ 110858 h 33888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</a:cxnLst>
            <a:rect l="l" t="t" r="r" b="b"/>
            <a:pathLst>
              <a:path w="166369" h="338886">
                <a:moveTo>
                  <a:pt x="2755" y="110858"/>
                </a:moveTo>
                <a:cubicBezTo>
                  <a:pt x="2755" y="71894"/>
                  <a:pt x="2057" y="38341"/>
                  <a:pt x="0" y="7518"/>
                </a:cubicBezTo>
                <a:lnTo>
                  <a:pt x="52743" y="7518"/>
                </a:lnTo>
                <a:lnTo>
                  <a:pt x="54787" y="72606"/>
                </a:lnTo>
                <a:lnTo>
                  <a:pt x="57518" y="72606"/>
                </a:lnTo>
                <a:cubicBezTo>
                  <a:pt x="72605" y="28066"/>
                  <a:pt x="108877" y="0"/>
                  <a:pt x="149262" y="0"/>
                </a:cubicBezTo>
                <a:cubicBezTo>
                  <a:pt x="156082" y="0"/>
                  <a:pt x="160883" y="698"/>
                  <a:pt x="166369" y="2057"/>
                </a:cubicBezTo>
                <a:lnTo>
                  <a:pt x="166369" y="58889"/>
                </a:lnTo>
                <a:cubicBezTo>
                  <a:pt x="160210" y="57530"/>
                  <a:pt x="154025" y="56819"/>
                  <a:pt x="145871" y="56819"/>
                </a:cubicBezTo>
                <a:cubicBezTo>
                  <a:pt x="103378" y="56819"/>
                  <a:pt x="73266" y="88963"/>
                  <a:pt x="65049" y="134188"/>
                </a:cubicBezTo>
                <a:cubicBezTo>
                  <a:pt x="63703" y="142366"/>
                  <a:pt x="62306" y="151955"/>
                  <a:pt x="62306" y="162230"/>
                </a:cubicBezTo>
                <a:lnTo>
                  <a:pt x="62306" y="338886"/>
                </a:lnTo>
                <a:lnTo>
                  <a:pt x="2755" y="338886"/>
                </a:lnTo>
                <a:lnTo>
                  <a:pt x="2755" y="110858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19" name="Freeform 3"/>
          <p:cNvSpPr/>
          <p:nvPr/>
        </p:nvSpPr>
        <p:spPr>
          <a:xfrm>
            <a:off x="6010071" y="4218781"/>
            <a:ext cx="209017" cy="220912"/>
          </a:xfrm>
          <a:custGeom>
            <a:avLst/>
            <a:gdLst>
              <a:gd name="connsiteX0" fmla="*/ 64376 w 313525"/>
              <a:gd name="connsiteY0" fmla="*/ 0 h 331368"/>
              <a:gd name="connsiteX1" fmla="*/ 129375 w 313525"/>
              <a:gd name="connsiteY1" fmla="*/ 186194 h 331368"/>
              <a:gd name="connsiteX2" fmla="*/ 156083 w 313525"/>
              <a:gd name="connsiteY2" fmla="*/ 271043 h 331368"/>
              <a:gd name="connsiteX3" fmla="*/ 158140 w 313525"/>
              <a:gd name="connsiteY3" fmla="*/ 271043 h 331368"/>
              <a:gd name="connsiteX4" fmla="*/ 186207 w 313525"/>
              <a:gd name="connsiteY4" fmla="*/ 186194 h 331368"/>
              <a:gd name="connsiteX5" fmla="*/ 250570 w 313525"/>
              <a:gd name="connsiteY5" fmla="*/ 0 h 331368"/>
              <a:gd name="connsiteX6" fmla="*/ 313525 w 313525"/>
              <a:gd name="connsiteY6" fmla="*/ 0 h 331368"/>
              <a:gd name="connsiteX7" fmla="*/ 183464 w 313525"/>
              <a:gd name="connsiteY7" fmla="*/ 331368 h 331368"/>
              <a:gd name="connsiteX8" fmla="*/ 125958 w 313525"/>
              <a:gd name="connsiteY8" fmla="*/ 331368 h 331368"/>
              <a:gd name="connsiteX9" fmla="*/ 0 w 313525"/>
              <a:gd name="connsiteY9" fmla="*/ 0 h 331368"/>
              <a:gd name="connsiteX10" fmla="*/ 64376 w 313525"/>
              <a:gd name="connsiteY10" fmla="*/ 0 h 3313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</a:cxnLst>
            <a:rect l="l" t="t" r="r" b="b"/>
            <a:pathLst>
              <a:path w="313525" h="331368">
                <a:moveTo>
                  <a:pt x="64376" y="0"/>
                </a:moveTo>
                <a:lnTo>
                  <a:pt x="129375" y="186194"/>
                </a:lnTo>
                <a:cubicBezTo>
                  <a:pt x="140322" y="216280"/>
                  <a:pt x="149262" y="243738"/>
                  <a:pt x="156083" y="271043"/>
                </a:cubicBezTo>
                <a:lnTo>
                  <a:pt x="158140" y="271043"/>
                </a:lnTo>
                <a:cubicBezTo>
                  <a:pt x="165671" y="243738"/>
                  <a:pt x="175235" y="216280"/>
                  <a:pt x="186207" y="186194"/>
                </a:cubicBezTo>
                <a:lnTo>
                  <a:pt x="250570" y="0"/>
                </a:lnTo>
                <a:lnTo>
                  <a:pt x="313525" y="0"/>
                </a:lnTo>
                <a:lnTo>
                  <a:pt x="183464" y="331368"/>
                </a:lnTo>
                <a:lnTo>
                  <a:pt x="125958" y="331368"/>
                </a:lnTo>
                <a:lnTo>
                  <a:pt x="0" y="0"/>
                </a:lnTo>
                <a:lnTo>
                  <a:pt x="64376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0" name="Freeform 3"/>
          <p:cNvSpPr/>
          <p:nvPr/>
        </p:nvSpPr>
        <p:spPr>
          <a:xfrm>
            <a:off x="6322374" y="4218779"/>
            <a:ext cx="40166" cy="220912"/>
          </a:xfrm>
          <a:custGeom>
            <a:avLst/>
            <a:gdLst>
              <a:gd name="connsiteX0" fmla="*/ 0 w 60249"/>
              <a:gd name="connsiteY0" fmla="*/ 0 h 331368"/>
              <a:gd name="connsiteX1" fmla="*/ 60249 w 60249"/>
              <a:gd name="connsiteY1" fmla="*/ 0 h 331368"/>
              <a:gd name="connsiteX2" fmla="*/ 60249 w 60249"/>
              <a:gd name="connsiteY2" fmla="*/ 331368 h 331368"/>
              <a:gd name="connsiteX3" fmla="*/ 0 w 60249"/>
              <a:gd name="connsiteY3" fmla="*/ 331368 h 331368"/>
              <a:gd name="connsiteX4" fmla="*/ 0 w 60249"/>
              <a:gd name="connsiteY4" fmla="*/ 0 h 33136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0249" h="331368">
                <a:moveTo>
                  <a:pt x="0" y="0"/>
                </a:moveTo>
                <a:lnTo>
                  <a:pt x="60249" y="0"/>
                </a:lnTo>
                <a:lnTo>
                  <a:pt x="60249" y="331368"/>
                </a:lnTo>
                <a:lnTo>
                  <a:pt x="0" y="331368"/>
                </a:lnTo>
                <a:lnTo>
                  <a:pt x="0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1" name="Freeform 3"/>
          <p:cNvSpPr/>
          <p:nvPr/>
        </p:nvSpPr>
        <p:spPr>
          <a:xfrm>
            <a:off x="6317370" y="4131581"/>
            <a:ext cx="49741" cy="49792"/>
          </a:xfrm>
          <a:custGeom>
            <a:avLst/>
            <a:gdLst>
              <a:gd name="connsiteX0" fmla="*/ 74612 w 74612"/>
              <a:gd name="connsiteY0" fmla="*/ 37719 h 74688"/>
              <a:gd name="connsiteX1" fmla="*/ 36309 w 74612"/>
              <a:gd name="connsiteY1" fmla="*/ 74688 h 74688"/>
              <a:gd name="connsiteX2" fmla="*/ 0 w 74612"/>
              <a:gd name="connsiteY2" fmla="*/ 37719 h 74688"/>
              <a:gd name="connsiteX3" fmla="*/ 37630 w 74612"/>
              <a:gd name="connsiteY3" fmla="*/ 0 h 74688"/>
              <a:gd name="connsiteX4" fmla="*/ 74612 w 74612"/>
              <a:gd name="connsiteY4" fmla="*/ 37719 h 7468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74612" h="74688">
                <a:moveTo>
                  <a:pt x="74612" y="37719"/>
                </a:moveTo>
                <a:cubicBezTo>
                  <a:pt x="75310" y="58267"/>
                  <a:pt x="60223" y="74688"/>
                  <a:pt x="36309" y="74688"/>
                </a:cubicBezTo>
                <a:cubicBezTo>
                  <a:pt x="15061" y="74688"/>
                  <a:pt x="0" y="58267"/>
                  <a:pt x="0" y="37719"/>
                </a:cubicBezTo>
                <a:cubicBezTo>
                  <a:pt x="0" y="16510"/>
                  <a:pt x="15761" y="0"/>
                  <a:pt x="37630" y="0"/>
                </a:cubicBezTo>
                <a:cubicBezTo>
                  <a:pt x="60223" y="0"/>
                  <a:pt x="74612" y="16510"/>
                  <a:pt x="74612" y="37719"/>
                </a:cubicBez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2" name="Freeform 3"/>
          <p:cNvSpPr/>
          <p:nvPr/>
        </p:nvSpPr>
        <p:spPr>
          <a:xfrm>
            <a:off x="6492700" y="4213765"/>
            <a:ext cx="189848" cy="225924"/>
          </a:xfrm>
          <a:custGeom>
            <a:avLst/>
            <a:gdLst>
              <a:gd name="connsiteX0" fmla="*/ 2743 w 284772"/>
              <a:gd name="connsiteY0" fmla="*/ 97205 h 338886"/>
              <a:gd name="connsiteX1" fmla="*/ 0 w 284772"/>
              <a:gd name="connsiteY1" fmla="*/ 7518 h 338886"/>
              <a:gd name="connsiteX2" fmla="*/ 53403 w 284772"/>
              <a:gd name="connsiteY2" fmla="*/ 7518 h 338886"/>
              <a:gd name="connsiteX3" fmla="*/ 56832 w 284772"/>
              <a:gd name="connsiteY3" fmla="*/ 62305 h 338886"/>
              <a:gd name="connsiteX4" fmla="*/ 58166 w 284772"/>
              <a:gd name="connsiteY4" fmla="*/ 62305 h 338886"/>
              <a:gd name="connsiteX5" fmla="*/ 167703 w 284772"/>
              <a:gd name="connsiteY5" fmla="*/ 0 h 338886"/>
              <a:gd name="connsiteX6" fmla="*/ 284771 w 284772"/>
              <a:gd name="connsiteY6" fmla="*/ 141033 h 338886"/>
              <a:gd name="connsiteX7" fmla="*/ 284771 w 284772"/>
              <a:gd name="connsiteY7" fmla="*/ 338886 h 338886"/>
              <a:gd name="connsiteX8" fmla="*/ 224523 w 284772"/>
              <a:gd name="connsiteY8" fmla="*/ 338886 h 338886"/>
              <a:gd name="connsiteX9" fmla="*/ 224523 w 284772"/>
              <a:gd name="connsiteY9" fmla="*/ 147853 h 338886"/>
              <a:gd name="connsiteX10" fmla="*/ 147840 w 284772"/>
              <a:gd name="connsiteY10" fmla="*/ 49974 h 338886"/>
              <a:gd name="connsiteX11" fmla="*/ 67094 w 284772"/>
              <a:gd name="connsiteY11" fmla="*/ 111581 h 338886"/>
              <a:gd name="connsiteX12" fmla="*/ 62953 w 284772"/>
              <a:gd name="connsiteY12" fmla="*/ 139598 h 338886"/>
              <a:gd name="connsiteX13" fmla="*/ 62953 w 284772"/>
              <a:gd name="connsiteY13" fmla="*/ 338886 h 338886"/>
              <a:gd name="connsiteX14" fmla="*/ 2743 w 284772"/>
              <a:gd name="connsiteY14" fmla="*/ 338886 h 338886"/>
              <a:gd name="connsiteX15" fmla="*/ 2743 w 284772"/>
              <a:gd name="connsiteY15" fmla="*/ 97205 h 33888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284772" h="338886">
                <a:moveTo>
                  <a:pt x="2743" y="97205"/>
                </a:moveTo>
                <a:cubicBezTo>
                  <a:pt x="2743" y="62941"/>
                  <a:pt x="2057" y="34912"/>
                  <a:pt x="0" y="7518"/>
                </a:cubicBezTo>
                <a:lnTo>
                  <a:pt x="53403" y="7518"/>
                </a:lnTo>
                <a:lnTo>
                  <a:pt x="56832" y="62305"/>
                </a:lnTo>
                <a:lnTo>
                  <a:pt x="58166" y="62305"/>
                </a:lnTo>
                <a:cubicBezTo>
                  <a:pt x="74586" y="30797"/>
                  <a:pt x="112927" y="0"/>
                  <a:pt x="167703" y="0"/>
                </a:cubicBezTo>
                <a:cubicBezTo>
                  <a:pt x="213588" y="0"/>
                  <a:pt x="284771" y="27368"/>
                  <a:pt x="284771" y="141033"/>
                </a:cubicBezTo>
                <a:lnTo>
                  <a:pt x="284771" y="338886"/>
                </a:lnTo>
                <a:lnTo>
                  <a:pt x="224523" y="338886"/>
                </a:lnTo>
                <a:lnTo>
                  <a:pt x="224523" y="147853"/>
                </a:lnTo>
                <a:cubicBezTo>
                  <a:pt x="224523" y="94500"/>
                  <a:pt x="204672" y="49974"/>
                  <a:pt x="147840" y="49974"/>
                </a:cubicBezTo>
                <a:cubicBezTo>
                  <a:pt x="108191" y="49974"/>
                  <a:pt x="77381" y="78015"/>
                  <a:pt x="67094" y="111581"/>
                </a:cubicBezTo>
                <a:cubicBezTo>
                  <a:pt x="64375" y="119113"/>
                  <a:pt x="62953" y="129349"/>
                  <a:pt x="62953" y="139598"/>
                </a:cubicBezTo>
                <a:lnTo>
                  <a:pt x="62953" y="338886"/>
                </a:lnTo>
                <a:lnTo>
                  <a:pt x="2743" y="338886"/>
                </a:lnTo>
                <a:lnTo>
                  <a:pt x="2743" y="97205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3" name="Freeform 3"/>
          <p:cNvSpPr/>
          <p:nvPr/>
        </p:nvSpPr>
        <p:spPr>
          <a:xfrm>
            <a:off x="7281760" y="4127037"/>
            <a:ext cx="186199" cy="317677"/>
          </a:xfrm>
          <a:custGeom>
            <a:avLst/>
            <a:gdLst>
              <a:gd name="connsiteX0" fmla="*/ 15036 w 279298"/>
              <a:gd name="connsiteY0" fmla="*/ 396354 h 476516"/>
              <a:gd name="connsiteX1" fmla="*/ 121830 w 279298"/>
              <a:gd name="connsiteY1" fmla="*/ 426516 h 476516"/>
              <a:gd name="connsiteX2" fmla="*/ 218351 w 279298"/>
              <a:gd name="connsiteY2" fmla="*/ 347789 h 476516"/>
              <a:gd name="connsiteX3" fmla="*/ 131444 w 279298"/>
              <a:gd name="connsiteY3" fmla="*/ 256044 h 476516"/>
              <a:gd name="connsiteX4" fmla="*/ 9575 w 279298"/>
              <a:gd name="connsiteY4" fmla="*/ 125310 h 476516"/>
              <a:gd name="connsiteX5" fmla="*/ 158825 w 279298"/>
              <a:gd name="connsiteY5" fmla="*/ 0 h 476516"/>
              <a:gd name="connsiteX6" fmla="*/ 260794 w 279298"/>
              <a:gd name="connsiteY6" fmla="*/ 22618 h 476516"/>
              <a:gd name="connsiteX7" fmla="*/ 244385 w 279298"/>
              <a:gd name="connsiteY7" fmla="*/ 71259 h 476516"/>
              <a:gd name="connsiteX8" fmla="*/ 156768 w 279298"/>
              <a:gd name="connsiteY8" fmla="*/ 49364 h 476516"/>
              <a:gd name="connsiteX9" fmla="*/ 69824 w 279298"/>
              <a:gd name="connsiteY9" fmla="*/ 118490 h 476516"/>
              <a:gd name="connsiteX10" fmla="*/ 161531 w 279298"/>
              <a:gd name="connsiteY10" fmla="*/ 207467 h 476516"/>
              <a:gd name="connsiteX11" fmla="*/ 279298 w 279298"/>
              <a:gd name="connsiteY11" fmla="*/ 342963 h 476516"/>
              <a:gd name="connsiteX12" fmla="*/ 117716 w 279298"/>
              <a:gd name="connsiteY12" fmla="*/ 476516 h 476516"/>
              <a:gd name="connsiteX13" fmla="*/ 0 w 279298"/>
              <a:gd name="connsiteY13" fmla="*/ 446354 h 476516"/>
              <a:gd name="connsiteX14" fmla="*/ 15036 w 279298"/>
              <a:gd name="connsiteY14" fmla="*/ 396354 h 4765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</a:cxnLst>
            <a:rect l="l" t="t" r="r" b="b"/>
            <a:pathLst>
              <a:path w="279298" h="476516">
                <a:moveTo>
                  <a:pt x="15036" y="396354"/>
                </a:moveTo>
                <a:cubicBezTo>
                  <a:pt x="41757" y="412800"/>
                  <a:pt x="80771" y="426516"/>
                  <a:pt x="121830" y="426516"/>
                </a:cubicBezTo>
                <a:cubicBezTo>
                  <a:pt x="182753" y="426516"/>
                  <a:pt x="218351" y="394309"/>
                  <a:pt x="218351" y="347789"/>
                </a:cubicBezTo>
                <a:cubicBezTo>
                  <a:pt x="218351" y="304685"/>
                  <a:pt x="193712" y="280009"/>
                  <a:pt x="131444" y="256044"/>
                </a:cubicBezTo>
                <a:cubicBezTo>
                  <a:pt x="56108" y="229361"/>
                  <a:pt x="9575" y="190309"/>
                  <a:pt x="9575" y="125310"/>
                </a:cubicBezTo>
                <a:cubicBezTo>
                  <a:pt x="9575" y="53428"/>
                  <a:pt x="69138" y="0"/>
                  <a:pt x="158825" y="0"/>
                </a:cubicBezTo>
                <a:cubicBezTo>
                  <a:pt x="206031" y="0"/>
                  <a:pt x="240232" y="10959"/>
                  <a:pt x="260794" y="22618"/>
                </a:cubicBezTo>
                <a:lnTo>
                  <a:pt x="244385" y="71259"/>
                </a:lnTo>
                <a:cubicBezTo>
                  <a:pt x="229298" y="63017"/>
                  <a:pt x="198501" y="49364"/>
                  <a:pt x="156768" y="49364"/>
                </a:cubicBezTo>
                <a:cubicBezTo>
                  <a:pt x="93764" y="49364"/>
                  <a:pt x="69824" y="86982"/>
                  <a:pt x="69824" y="118490"/>
                </a:cubicBezTo>
                <a:cubicBezTo>
                  <a:pt x="69824" y="161594"/>
                  <a:pt x="97852" y="182790"/>
                  <a:pt x="161531" y="207467"/>
                </a:cubicBezTo>
                <a:cubicBezTo>
                  <a:pt x="239597" y="237540"/>
                  <a:pt x="279298" y="275234"/>
                  <a:pt x="279298" y="342963"/>
                </a:cubicBezTo>
                <a:cubicBezTo>
                  <a:pt x="279298" y="414197"/>
                  <a:pt x="226542" y="476516"/>
                  <a:pt x="117716" y="476516"/>
                </a:cubicBezTo>
                <a:cubicBezTo>
                  <a:pt x="73215" y="476516"/>
                  <a:pt x="24612" y="462788"/>
                  <a:pt x="0" y="446354"/>
                </a:cubicBezTo>
                <a:lnTo>
                  <a:pt x="15036" y="396354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4" name="Freeform 3"/>
          <p:cNvSpPr/>
          <p:nvPr/>
        </p:nvSpPr>
        <p:spPr>
          <a:xfrm>
            <a:off x="7557102" y="4218781"/>
            <a:ext cx="207645" cy="321716"/>
          </a:xfrm>
          <a:custGeom>
            <a:avLst/>
            <a:gdLst>
              <a:gd name="connsiteX0" fmla="*/ 65709 w 311467"/>
              <a:gd name="connsiteY0" fmla="*/ 0 h 482574"/>
              <a:gd name="connsiteX1" fmla="*/ 138290 w 311467"/>
              <a:gd name="connsiteY1" fmla="*/ 195808 h 482574"/>
              <a:gd name="connsiteX2" fmla="*/ 159511 w 311467"/>
              <a:gd name="connsiteY2" fmla="*/ 263511 h 482574"/>
              <a:gd name="connsiteX3" fmla="*/ 160883 w 311467"/>
              <a:gd name="connsiteY3" fmla="*/ 263511 h 482574"/>
              <a:gd name="connsiteX4" fmla="*/ 182079 w 311467"/>
              <a:gd name="connsiteY4" fmla="*/ 194385 h 482574"/>
              <a:gd name="connsiteX5" fmla="*/ 247827 w 311467"/>
              <a:gd name="connsiteY5" fmla="*/ 0 h 482574"/>
              <a:gd name="connsiteX6" fmla="*/ 311467 w 311467"/>
              <a:gd name="connsiteY6" fmla="*/ 0 h 482574"/>
              <a:gd name="connsiteX7" fmla="*/ 221094 w 311467"/>
              <a:gd name="connsiteY7" fmla="*/ 236194 h 482574"/>
              <a:gd name="connsiteX8" fmla="*/ 107454 w 311467"/>
              <a:gd name="connsiteY8" fmla="*/ 443585 h 482574"/>
              <a:gd name="connsiteX9" fmla="*/ 33566 w 311467"/>
              <a:gd name="connsiteY9" fmla="*/ 482574 h 482574"/>
              <a:gd name="connsiteX10" fmla="*/ 18491 w 311467"/>
              <a:gd name="connsiteY10" fmla="*/ 431927 h 482574"/>
              <a:gd name="connsiteX11" fmla="*/ 71208 w 311467"/>
              <a:gd name="connsiteY11" fmla="*/ 402488 h 482574"/>
              <a:gd name="connsiteX12" fmla="*/ 121843 w 311467"/>
              <a:gd name="connsiteY12" fmla="*/ 335419 h 482574"/>
              <a:gd name="connsiteX13" fmla="*/ 126669 w 311467"/>
              <a:gd name="connsiteY13" fmla="*/ 321043 h 482574"/>
              <a:gd name="connsiteX14" fmla="*/ 122529 w 311467"/>
              <a:gd name="connsiteY14" fmla="*/ 305333 h 482574"/>
              <a:gd name="connsiteX15" fmla="*/ 0 w 311467"/>
              <a:gd name="connsiteY15" fmla="*/ 0 h 482574"/>
              <a:gd name="connsiteX16" fmla="*/ 65709 w 311467"/>
              <a:gd name="connsiteY16" fmla="*/ 0 h 4825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311467" h="482574">
                <a:moveTo>
                  <a:pt x="65709" y="0"/>
                </a:moveTo>
                <a:lnTo>
                  <a:pt x="138290" y="195808"/>
                </a:lnTo>
                <a:cubicBezTo>
                  <a:pt x="145783" y="217728"/>
                  <a:pt x="154037" y="243738"/>
                  <a:pt x="159511" y="263511"/>
                </a:cubicBezTo>
                <a:lnTo>
                  <a:pt x="160883" y="263511"/>
                </a:lnTo>
                <a:cubicBezTo>
                  <a:pt x="167017" y="243738"/>
                  <a:pt x="173888" y="218426"/>
                  <a:pt x="182079" y="194385"/>
                </a:cubicBezTo>
                <a:lnTo>
                  <a:pt x="247827" y="0"/>
                </a:lnTo>
                <a:lnTo>
                  <a:pt x="311467" y="0"/>
                </a:lnTo>
                <a:lnTo>
                  <a:pt x="221094" y="236194"/>
                </a:lnTo>
                <a:cubicBezTo>
                  <a:pt x="177965" y="349846"/>
                  <a:pt x="148564" y="408037"/>
                  <a:pt x="107454" y="443585"/>
                </a:cubicBezTo>
                <a:cubicBezTo>
                  <a:pt x="78066" y="469620"/>
                  <a:pt x="48602" y="479856"/>
                  <a:pt x="33566" y="482574"/>
                </a:cubicBezTo>
                <a:lnTo>
                  <a:pt x="18491" y="431927"/>
                </a:lnTo>
                <a:cubicBezTo>
                  <a:pt x="33566" y="427164"/>
                  <a:pt x="53403" y="417576"/>
                  <a:pt x="71208" y="402488"/>
                </a:cubicBezTo>
                <a:cubicBezTo>
                  <a:pt x="87617" y="389534"/>
                  <a:pt x="108165" y="366204"/>
                  <a:pt x="121843" y="335419"/>
                </a:cubicBezTo>
                <a:cubicBezTo>
                  <a:pt x="124574" y="329234"/>
                  <a:pt x="126669" y="324472"/>
                  <a:pt x="126669" y="321043"/>
                </a:cubicBezTo>
                <a:cubicBezTo>
                  <a:pt x="126669" y="317651"/>
                  <a:pt x="125259" y="312877"/>
                  <a:pt x="122529" y="305333"/>
                </a:cubicBezTo>
                <a:lnTo>
                  <a:pt x="0" y="0"/>
                </a:lnTo>
                <a:lnTo>
                  <a:pt x="65709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5" name="Freeform 3"/>
          <p:cNvSpPr/>
          <p:nvPr/>
        </p:nvSpPr>
        <p:spPr>
          <a:xfrm>
            <a:off x="7850705" y="4213764"/>
            <a:ext cx="144661" cy="230953"/>
          </a:xfrm>
          <a:custGeom>
            <a:avLst/>
            <a:gdLst>
              <a:gd name="connsiteX0" fmla="*/ 15049 w 216992"/>
              <a:gd name="connsiteY0" fmla="*/ 277215 h 346430"/>
              <a:gd name="connsiteX1" fmla="*/ 94436 w 216992"/>
              <a:gd name="connsiteY1" fmla="*/ 301180 h 346430"/>
              <a:gd name="connsiteX2" fmla="*/ 158801 w 216992"/>
              <a:gd name="connsiteY2" fmla="*/ 251917 h 346430"/>
              <a:gd name="connsiteX3" fmla="*/ 97193 w 216992"/>
              <a:gd name="connsiteY3" fmla="*/ 190957 h 346430"/>
              <a:gd name="connsiteX4" fmla="*/ 9550 w 216992"/>
              <a:gd name="connsiteY4" fmla="*/ 97205 h 346430"/>
              <a:gd name="connsiteX5" fmla="*/ 123888 w 216992"/>
              <a:gd name="connsiteY5" fmla="*/ 0 h 346430"/>
              <a:gd name="connsiteX6" fmla="*/ 205371 w 216992"/>
              <a:gd name="connsiteY6" fmla="*/ 20548 h 346430"/>
              <a:gd name="connsiteX7" fmla="*/ 190296 w 216992"/>
              <a:gd name="connsiteY7" fmla="*/ 64351 h 346430"/>
              <a:gd name="connsiteX8" fmla="*/ 122504 w 216992"/>
              <a:gd name="connsiteY8" fmla="*/ 45173 h 346430"/>
              <a:gd name="connsiteX9" fmla="*/ 67068 w 216992"/>
              <a:gd name="connsiteY9" fmla="*/ 90385 h 346430"/>
              <a:gd name="connsiteX10" fmla="*/ 130061 w 216992"/>
              <a:gd name="connsiteY10" fmla="*/ 146494 h 346430"/>
              <a:gd name="connsiteX11" fmla="*/ 216992 w 216992"/>
              <a:gd name="connsiteY11" fmla="*/ 246418 h 346430"/>
              <a:gd name="connsiteX12" fmla="*/ 93103 w 216992"/>
              <a:gd name="connsiteY12" fmla="*/ 346430 h 346430"/>
              <a:gd name="connsiteX13" fmla="*/ 0 w 216992"/>
              <a:gd name="connsiteY13" fmla="*/ 323088 h 346430"/>
              <a:gd name="connsiteX14" fmla="*/ 15049 w 216992"/>
              <a:gd name="connsiteY14" fmla="*/ 277215 h 34643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</a:cxnLst>
            <a:rect l="l" t="t" r="r" b="b"/>
            <a:pathLst>
              <a:path w="216992" h="346430">
                <a:moveTo>
                  <a:pt x="15049" y="277215"/>
                </a:moveTo>
                <a:cubicBezTo>
                  <a:pt x="32854" y="288887"/>
                  <a:pt x="64337" y="301180"/>
                  <a:pt x="94436" y="301180"/>
                </a:cubicBezTo>
                <a:cubicBezTo>
                  <a:pt x="138252" y="301180"/>
                  <a:pt x="158801" y="279286"/>
                  <a:pt x="158801" y="251917"/>
                </a:cubicBezTo>
                <a:cubicBezTo>
                  <a:pt x="158801" y="223164"/>
                  <a:pt x="141732" y="207454"/>
                  <a:pt x="97193" y="190957"/>
                </a:cubicBezTo>
                <a:cubicBezTo>
                  <a:pt x="37655" y="169760"/>
                  <a:pt x="9550" y="136905"/>
                  <a:pt x="9550" y="97205"/>
                </a:cubicBezTo>
                <a:cubicBezTo>
                  <a:pt x="9550" y="43802"/>
                  <a:pt x="52705" y="0"/>
                  <a:pt x="123888" y="0"/>
                </a:cubicBezTo>
                <a:cubicBezTo>
                  <a:pt x="157442" y="0"/>
                  <a:pt x="186867" y="9601"/>
                  <a:pt x="205371" y="20548"/>
                </a:cubicBezTo>
                <a:lnTo>
                  <a:pt x="190296" y="64351"/>
                </a:lnTo>
                <a:cubicBezTo>
                  <a:pt x="177266" y="56108"/>
                  <a:pt x="153365" y="45173"/>
                  <a:pt x="122504" y="45173"/>
                </a:cubicBezTo>
                <a:cubicBezTo>
                  <a:pt x="86944" y="45173"/>
                  <a:pt x="67068" y="65722"/>
                  <a:pt x="67068" y="90385"/>
                </a:cubicBezTo>
                <a:cubicBezTo>
                  <a:pt x="67068" y="117690"/>
                  <a:pt x="86944" y="130086"/>
                  <a:pt x="130061" y="146494"/>
                </a:cubicBezTo>
                <a:cubicBezTo>
                  <a:pt x="187566" y="168414"/>
                  <a:pt x="216992" y="197129"/>
                  <a:pt x="216992" y="246418"/>
                </a:cubicBezTo>
                <a:cubicBezTo>
                  <a:pt x="216992" y="304609"/>
                  <a:pt x="171818" y="346430"/>
                  <a:pt x="93103" y="346430"/>
                </a:cubicBezTo>
                <a:cubicBezTo>
                  <a:pt x="56794" y="346430"/>
                  <a:pt x="23241" y="336753"/>
                  <a:pt x="0" y="323088"/>
                </a:cubicBezTo>
                <a:lnTo>
                  <a:pt x="15049" y="277215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6" name="Freeform 3"/>
          <p:cNvSpPr/>
          <p:nvPr/>
        </p:nvSpPr>
        <p:spPr>
          <a:xfrm>
            <a:off x="8087228" y="4165832"/>
            <a:ext cx="130962" cy="278883"/>
          </a:xfrm>
          <a:custGeom>
            <a:avLst/>
            <a:gdLst>
              <a:gd name="connsiteX0" fmla="*/ 110210 w 196443"/>
              <a:gd name="connsiteY0" fmla="*/ 0 h 418325"/>
              <a:gd name="connsiteX1" fmla="*/ 110210 w 196443"/>
              <a:gd name="connsiteY1" fmla="*/ 79425 h 418325"/>
              <a:gd name="connsiteX2" fmla="*/ 196443 w 196443"/>
              <a:gd name="connsiteY2" fmla="*/ 79425 h 418325"/>
              <a:gd name="connsiteX3" fmla="*/ 196443 w 196443"/>
              <a:gd name="connsiteY3" fmla="*/ 125298 h 418325"/>
              <a:gd name="connsiteX4" fmla="*/ 110210 w 196443"/>
              <a:gd name="connsiteY4" fmla="*/ 125298 h 418325"/>
              <a:gd name="connsiteX5" fmla="*/ 110210 w 196443"/>
              <a:gd name="connsiteY5" fmla="*/ 303974 h 418325"/>
              <a:gd name="connsiteX6" fmla="*/ 155358 w 196443"/>
              <a:gd name="connsiteY6" fmla="*/ 368325 h 418325"/>
              <a:gd name="connsiteX7" fmla="*/ 190283 w 196443"/>
              <a:gd name="connsiteY7" fmla="*/ 364197 h 418325"/>
              <a:gd name="connsiteX8" fmla="*/ 193026 w 196443"/>
              <a:gd name="connsiteY8" fmla="*/ 409359 h 418325"/>
              <a:gd name="connsiteX9" fmla="*/ 139610 w 196443"/>
              <a:gd name="connsiteY9" fmla="*/ 418325 h 418325"/>
              <a:gd name="connsiteX10" fmla="*/ 74612 w 196443"/>
              <a:gd name="connsiteY10" fmla="*/ 392302 h 418325"/>
              <a:gd name="connsiteX11" fmla="*/ 51320 w 196443"/>
              <a:gd name="connsiteY11" fmla="*/ 306018 h 418325"/>
              <a:gd name="connsiteX12" fmla="*/ 51320 w 196443"/>
              <a:gd name="connsiteY12" fmla="*/ 125298 h 418325"/>
              <a:gd name="connsiteX13" fmla="*/ 0 w 196443"/>
              <a:gd name="connsiteY13" fmla="*/ 125298 h 418325"/>
              <a:gd name="connsiteX14" fmla="*/ 0 w 196443"/>
              <a:gd name="connsiteY14" fmla="*/ 79425 h 418325"/>
              <a:gd name="connsiteX15" fmla="*/ 51320 w 196443"/>
              <a:gd name="connsiteY15" fmla="*/ 79425 h 418325"/>
              <a:gd name="connsiteX16" fmla="*/ 51320 w 196443"/>
              <a:gd name="connsiteY16" fmla="*/ 18478 h 418325"/>
              <a:gd name="connsiteX17" fmla="*/ 110210 w 196443"/>
              <a:gd name="connsiteY17" fmla="*/ 0 h 4183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</a:cxnLst>
            <a:rect l="l" t="t" r="r" b="b"/>
            <a:pathLst>
              <a:path w="196443" h="418325">
                <a:moveTo>
                  <a:pt x="110210" y="0"/>
                </a:moveTo>
                <a:lnTo>
                  <a:pt x="110210" y="79425"/>
                </a:lnTo>
                <a:lnTo>
                  <a:pt x="196443" y="79425"/>
                </a:lnTo>
                <a:lnTo>
                  <a:pt x="196443" y="125298"/>
                </a:lnTo>
                <a:lnTo>
                  <a:pt x="110210" y="125298"/>
                </a:lnTo>
                <a:lnTo>
                  <a:pt x="110210" y="303974"/>
                </a:lnTo>
                <a:cubicBezTo>
                  <a:pt x="110210" y="345071"/>
                  <a:pt x="121843" y="368325"/>
                  <a:pt x="155358" y="368325"/>
                </a:cubicBezTo>
                <a:cubicBezTo>
                  <a:pt x="171805" y="368325"/>
                  <a:pt x="181393" y="366978"/>
                  <a:pt x="190283" y="364197"/>
                </a:cubicBezTo>
                <a:lnTo>
                  <a:pt x="193026" y="409359"/>
                </a:lnTo>
                <a:cubicBezTo>
                  <a:pt x="181393" y="414197"/>
                  <a:pt x="162890" y="418325"/>
                  <a:pt x="139610" y="418325"/>
                </a:cubicBezTo>
                <a:cubicBezTo>
                  <a:pt x="111556" y="418325"/>
                  <a:pt x="88962" y="408660"/>
                  <a:pt x="74612" y="392302"/>
                </a:cubicBezTo>
                <a:cubicBezTo>
                  <a:pt x="57480" y="374510"/>
                  <a:pt x="51320" y="345071"/>
                  <a:pt x="51320" y="306018"/>
                </a:cubicBezTo>
                <a:lnTo>
                  <a:pt x="51320" y="125298"/>
                </a:lnTo>
                <a:lnTo>
                  <a:pt x="0" y="125298"/>
                </a:lnTo>
                <a:lnTo>
                  <a:pt x="0" y="79425"/>
                </a:lnTo>
                <a:lnTo>
                  <a:pt x="51320" y="79425"/>
                </a:lnTo>
                <a:lnTo>
                  <a:pt x="51320" y="18478"/>
                </a:lnTo>
                <a:lnTo>
                  <a:pt x="110210" y="0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sp>
        <p:nvSpPr>
          <p:cNvPr id="27" name="Freeform 3"/>
          <p:cNvSpPr/>
          <p:nvPr/>
        </p:nvSpPr>
        <p:spPr>
          <a:xfrm>
            <a:off x="8620546" y="4213765"/>
            <a:ext cx="317186" cy="225924"/>
          </a:xfrm>
          <a:custGeom>
            <a:avLst/>
            <a:gdLst>
              <a:gd name="connsiteX0" fmla="*/ 2755 w 475779"/>
              <a:gd name="connsiteY0" fmla="*/ 97205 h 338886"/>
              <a:gd name="connsiteX1" fmla="*/ 0 w 475779"/>
              <a:gd name="connsiteY1" fmla="*/ 7518 h 338886"/>
              <a:gd name="connsiteX2" fmla="*/ 52704 w 475779"/>
              <a:gd name="connsiteY2" fmla="*/ 7518 h 338886"/>
              <a:gd name="connsiteX3" fmla="*/ 55485 w 475779"/>
              <a:gd name="connsiteY3" fmla="*/ 60959 h 338886"/>
              <a:gd name="connsiteX4" fmla="*/ 57518 w 475779"/>
              <a:gd name="connsiteY4" fmla="*/ 60959 h 338886"/>
              <a:gd name="connsiteX5" fmla="*/ 161556 w 475779"/>
              <a:gd name="connsiteY5" fmla="*/ 0 h 338886"/>
              <a:gd name="connsiteX6" fmla="*/ 255320 w 475779"/>
              <a:gd name="connsiteY6" fmla="*/ 66407 h 338886"/>
              <a:gd name="connsiteX7" fmla="*/ 256716 w 475779"/>
              <a:gd name="connsiteY7" fmla="*/ 66407 h 338886"/>
              <a:gd name="connsiteX8" fmla="*/ 293661 w 475779"/>
              <a:gd name="connsiteY8" fmla="*/ 23266 h 338886"/>
              <a:gd name="connsiteX9" fmla="*/ 366914 w 475779"/>
              <a:gd name="connsiteY9" fmla="*/ 0 h 338886"/>
              <a:gd name="connsiteX10" fmla="*/ 475779 w 475779"/>
              <a:gd name="connsiteY10" fmla="*/ 143725 h 338886"/>
              <a:gd name="connsiteX11" fmla="*/ 475779 w 475779"/>
              <a:gd name="connsiteY11" fmla="*/ 338886 h 338886"/>
              <a:gd name="connsiteX12" fmla="*/ 416902 w 475779"/>
              <a:gd name="connsiteY12" fmla="*/ 338886 h 338886"/>
              <a:gd name="connsiteX13" fmla="*/ 416902 w 475779"/>
              <a:gd name="connsiteY13" fmla="*/ 151256 h 338886"/>
              <a:gd name="connsiteX14" fmla="*/ 345007 w 475779"/>
              <a:gd name="connsiteY14" fmla="*/ 49275 h 338886"/>
              <a:gd name="connsiteX15" fmla="*/ 273824 w 475779"/>
              <a:gd name="connsiteY15" fmla="*/ 104038 h 338886"/>
              <a:gd name="connsiteX16" fmla="*/ 269061 w 475779"/>
              <a:gd name="connsiteY16" fmla="*/ 134187 h 338886"/>
              <a:gd name="connsiteX17" fmla="*/ 269061 w 475779"/>
              <a:gd name="connsiteY17" fmla="*/ 338886 h 338886"/>
              <a:gd name="connsiteX18" fmla="*/ 210146 w 475779"/>
              <a:gd name="connsiteY18" fmla="*/ 338886 h 338886"/>
              <a:gd name="connsiteX19" fmla="*/ 210146 w 475779"/>
              <a:gd name="connsiteY19" fmla="*/ 140322 h 338886"/>
              <a:gd name="connsiteX20" fmla="*/ 141020 w 475779"/>
              <a:gd name="connsiteY20" fmla="*/ 49275 h 338886"/>
              <a:gd name="connsiteX21" fmla="*/ 66433 w 475779"/>
              <a:gd name="connsiteY21" fmla="*/ 109524 h 338886"/>
              <a:gd name="connsiteX22" fmla="*/ 61632 w 475779"/>
              <a:gd name="connsiteY22" fmla="*/ 138963 h 338886"/>
              <a:gd name="connsiteX23" fmla="*/ 61632 w 475779"/>
              <a:gd name="connsiteY23" fmla="*/ 338886 h 338886"/>
              <a:gd name="connsiteX24" fmla="*/ 2755 w 475779"/>
              <a:gd name="connsiteY24" fmla="*/ 338886 h 338886"/>
              <a:gd name="connsiteX25" fmla="*/ 2755 w 475779"/>
              <a:gd name="connsiteY25" fmla="*/ 97205 h 33888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  <a:cxn ang="19">
                <a:pos x="connsiteX19" y="connsiteY19"/>
              </a:cxn>
              <a:cxn ang="20">
                <a:pos x="connsiteX20" y="connsiteY20"/>
              </a:cxn>
              <a:cxn ang="21">
                <a:pos x="connsiteX21" y="connsiteY21"/>
              </a:cxn>
              <a:cxn ang="22">
                <a:pos x="connsiteX22" y="connsiteY22"/>
              </a:cxn>
              <a:cxn ang="23">
                <a:pos x="connsiteX23" y="connsiteY23"/>
              </a:cxn>
              <a:cxn ang="24">
                <a:pos x="connsiteX24" y="connsiteY24"/>
              </a:cxn>
              <a:cxn ang="25">
                <a:pos x="connsiteX25" y="connsiteY25"/>
              </a:cxn>
            </a:cxnLst>
            <a:rect l="l" t="t" r="r" b="b"/>
            <a:pathLst>
              <a:path w="475779" h="338886">
                <a:moveTo>
                  <a:pt x="2755" y="97205"/>
                </a:moveTo>
                <a:cubicBezTo>
                  <a:pt x="2755" y="62941"/>
                  <a:pt x="2069" y="34912"/>
                  <a:pt x="0" y="7518"/>
                </a:cubicBezTo>
                <a:lnTo>
                  <a:pt x="52704" y="7518"/>
                </a:lnTo>
                <a:lnTo>
                  <a:pt x="55485" y="60959"/>
                </a:lnTo>
                <a:lnTo>
                  <a:pt x="57518" y="60959"/>
                </a:lnTo>
                <a:cubicBezTo>
                  <a:pt x="76009" y="29425"/>
                  <a:pt x="106767" y="0"/>
                  <a:pt x="161556" y="0"/>
                </a:cubicBezTo>
                <a:cubicBezTo>
                  <a:pt x="206755" y="0"/>
                  <a:pt x="240969" y="27368"/>
                  <a:pt x="255320" y="66407"/>
                </a:cubicBezTo>
                <a:lnTo>
                  <a:pt x="256716" y="66407"/>
                </a:lnTo>
                <a:cubicBezTo>
                  <a:pt x="266992" y="47929"/>
                  <a:pt x="280010" y="33565"/>
                  <a:pt x="293661" y="23266"/>
                </a:cubicBezTo>
                <a:cubicBezTo>
                  <a:pt x="313536" y="8178"/>
                  <a:pt x="335457" y="0"/>
                  <a:pt x="366914" y="0"/>
                </a:cubicBezTo>
                <a:cubicBezTo>
                  <a:pt x="410730" y="0"/>
                  <a:pt x="475779" y="28803"/>
                  <a:pt x="475779" y="143725"/>
                </a:cubicBezTo>
                <a:lnTo>
                  <a:pt x="475779" y="338886"/>
                </a:lnTo>
                <a:lnTo>
                  <a:pt x="416902" y="338886"/>
                </a:lnTo>
                <a:lnTo>
                  <a:pt x="416902" y="151256"/>
                </a:lnTo>
                <a:cubicBezTo>
                  <a:pt x="416902" y="87617"/>
                  <a:pt x="393610" y="49275"/>
                  <a:pt x="345007" y="49275"/>
                </a:cubicBezTo>
                <a:cubicBezTo>
                  <a:pt x="310806" y="49275"/>
                  <a:pt x="284098" y="74599"/>
                  <a:pt x="273824" y="104038"/>
                </a:cubicBezTo>
                <a:cubicBezTo>
                  <a:pt x="271094" y="112280"/>
                  <a:pt x="269061" y="123266"/>
                  <a:pt x="269061" y="134187"/>
                </a:cubicBezTo>
                <a:lnTo>
                  <a:pt x="269061" y="338886"/>
                </a:lnTo>
                <a:lnTo>
                  <a:pt x="210146" y="338886"/>
                </a:lnTo>
                <a:lnTo>
                  <a:pt x="210146" y="140322"/>
                </a:lnTo>
                <a:cubicBezTo>
                  <a:pt x="210146" y="87617"/>
                  <a:pt x="186893" y="49275"/>
                  <a:pt x="141020" y="49275"/>
                </a:cubicBezTo>
                <a:cubicBezTo>
                  <a:pt x="103389" y="49275"/>
                  <a:pt x="76009" y="79438"/>
                  <a:pt x="66433" y="109524"/>
                </a:cubicBezTo>
                <a:cubicBezTo>
                  <a:pt x="62979" y="118402"/>
                  <a:pt x="61632" y="128650"/>
                  <a:pt x="61632" y="138963"/>
                </a:cubicBezTo>
                <a:lnTo>
                  <a:pt x="61632" y="338886"/>
                </a:lnTo>
                <a:lnTo>
                  <a:pt x="2755" y="338886"/>
                </a:lnTo>
                <a:lnTo>
                  <a:pt x="2755" y="97205"/>
                </a:lnTo>
              </a:path>
            </a:pathLst>
          </a:custGeom>
          <a:solidFill>
            <a:srgbClr val="626366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9833" y="2201334"/>
            <a:ext cx="2463800" cy="2455333"/>
          </a:xfrm>
          <a:prstGeom prst="rect">
            <a:avLst/>
          </a:prstGeom>
          <a:noFill/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0834" y="4114800"/>
            <a:ext cx="296333" cy="338667"/>
          </a:xfrm>
          <a:prstGeom prst="rect">
            <a:avLst/>
          </a:prstGeom>
          <a:noFill/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48767" y="4106334"/>
            <a:ext cx="228600" cy="347133"/>
          </a:xfrm>
          <a:prstGeom prst="rect">
            <a:avLst/>
          </a:prstGeom>
          <a:noFill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80567" y="3733800"/>
            <a:ext cx="237067" cy="245533"/>
          </a:xfrm>
          <a:prstGeom prst="rect">
            <a:avLst/>
          </a:prstGeom>
          <a:noFill/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9234" y="3733800"/>
            <a:ext cx="220133" cy="330200"/>
          </a:xfrm>
          <a:prstGeom prst="rect">
            <a:avLst/>
          </a:prstGeom>
          <a:noFill/>
        </p:spPr>
      </p:pic>
      <p:pic>
        <p:nvPicPr>
          <p:cNvPr id="1024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32500" y="3733800"/>
            <a:ext cx="211667" cy="245533"/>
          </a:xfrm>
          <a:prstGeom prst="rect">
            <a:avLst/>
          </a:prstGeom>
          <a:noFill/>
        </p:spPr>
      </p:pic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7567" y="4207934"/>
            <a:ext cx="211667" cy="245533"/>
          </a:xfrm>
          <a:prstGeom prst="rect">
            <a:avLst/>
          </a:prstGeom>
          <a:noFill/>
        </p:spPr>
      </p:pic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52634" y="2683933"/>
            <a:ext cx="626533" cy="660400"/>
          </a:xfrm>
          <a:prstGeom prst="rect">
            <a:avLst/>
          </a:prstGeom>
          <a:noFill/>
        </p:spPr>
      </p:pic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85100" y="2438400"/>
            <a:ext cx="804333" cy="905933"/>
          </a:xfrm>
          <a:prstGeom prst="rect">
            <a:avLst/>
          </a:prstGeom>
          <a:noFill/>
        </p:spPr>
      </p:pic>
      <p:pic>
        <p:nvPicPr>
          <p:cNvPr id="1029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320367" y="3733800"/>
            <a:ext cx="194733" cy="245533"/>
          </a:xfrm>
          <a:prstGeom prst="rect">
            <a:avLst/>
          </a:prstGeom>
          <a:noFill/>
        </p:spPr>
      </p:pic>
      <p:pic>
        <p:nvPicPr>
          <p:cNvPr id="1030" name="Picture 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41167" y="3733800"/>
            <a:ext cx="228600" cy="245533"/>
          </a:xfrm>
          <a:prstGeom prst="rect">
            <a:avLst/>
          </a:prstGeom>
          <a:noFill/>
        </p:spPr>
      </p:pic>
      <p:pic>
        <p:nvPicPr>
          <p:cNvPr id="1031" name="Picture 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71367" y="3632200"/>
            <a:ext cx="228600" cy="347133"/>
          </a:xfrm>
          <a:prstGeom prst="rect">
            <a:avLst/>
          </a:prstGeom>
          <a:noFill/>
        </p:spPr>
      </p:pic>
      <p:pic>
        <p:nvPicPr>
          <p:cNvPr id="1032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284634" y="3733800"/>
            <a:ext cx="194733" cy="245533"/>
          </a:xfrm>
          <a:prstGeom prst="rect">
            <a:avLst/>
          </a:prstGeom>
          <a:noFill/>
        </p:spPr>
      </p:pic>
      <p:pic>
        <p:nvPicPr>
          <p:cNvPr id="1033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786033" y="4207933"/>
            <a:ext cx="228600" cy="338667"/>
          </a:xfrm>
          <a:prstGeom prst="rect">
            <a:avLst/>
          </a:prstGeom>
          <a:noFill/>
        </p:spPr>
      </p:pic>
      <p:pic>
        <p:nvPicPr>
          <p:cNvPr id="1034" name="Picture 3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8301567" y="4207934"/>
            <a:ext cx="211667" cy="245533"/>
          </a:xfrm>
          <a:prstGeom prst="rect">
            <a:avLst/>
          </a:prstGeom>
          <a:noFill/>
        </p:spPr>
      </p:pic>
      <p:pic>
        <p:nvPicPr>
          <p:cNvPr id="1035" name="Picture 3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8665634" y="2438400"/>
            <a:ext cx="804333" cy="905933"/>
          </a:xfrm>
          <a:prstGeom prst="rect">
            <a:avLst/>
          </a:prstGeom>
          <a:noFill/>
        </p:spPr>
      </p:pic>
      <p:pic>
        <p:nvPicPr>
          <p:cNvPr id="1036" name="Picture 3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911167" y="3649133"/>
            <a:ext cx="296333" cy="330200"/>
          </a:xfrm>
          <a:prstGeom prst="rect">
            <a:avLst/>
          </a:prstGeom>
          <a:noFill/>
        </p:spPr>
      </p:pic>
      <p:pic>
        <p:nvPicPr>
          <p:cNvPr id="1037" name="Picture 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9571567" y="3733800"/>
            <a:ext cx="211667" cy="245533"/>
          </a:xfrm>
          <a:prstGeom prst="rect">
            <a:avLst/>
          </a:prstGeom>
          <a:noFill/>
        </p:spPr>
      </p:pic>
      <p:pic>
        <p:nvPicPr>
          <p:cNvPr id="1038" name="Picture 3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9867900" y="3733800"/>
            <a:ext cx="186267" cy="245533"/>
          </a:xfrm>
          <a:prstGeom prst="rect">
            <a:avLst/>
          </a:prstGeom>
          <a:noFill/>
        </p:spPr>
      </p:pic>
      <p:pic>
        <p:nvPicPr>
          <p:cNvPr id="1039" name="Picture 3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</p:spPr>
      </p:pic>
      <p:pic>
        <p:nvPicPr>
          <p:cNvPr id="1040" name="Picture 3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</p:spPr>
      </p:pic>
      <p:pic>
        <p:nvPicPr>
          <p:cNvPr id="1041" name="Picture 3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</p:spPr>
      </p:pic>
      <p:pic>
        <p:nvPicPr>
          <p:cNvPr id="1042" name="Picture 3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</p:spPr>
      </p:pic>
      <p:pic>
        <p:nvPicPr>
          <p:cNvPr id="1043" name="Picture 3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234" y="0"/>
            <a:ext cx="12183533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338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509" y="1857714"/>
            <a:ext cx="10515600" cy="447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November 19</a:t>
            </a:r>
            <a:r>
              <a:rPr kumimoji="0" lang="en-US" altLang="en-US" b="1" i="0" u="none" strike="noStrike" cap="none" normalizeH="0" baseline="3000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and 20</a:t>
            </a:r>
            <a:r>
              <a:rPr kumimoji="0" lang="en-US" altLang="en-US" b="1" i="0" u="none" strike="noStrike" cap="none" normalizeH="0" baseline="3000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2019 at RBINS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Primarily ROOS, WG and TT chairs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 err="1">
                <a:solidFill>
                  <a:srgbClr val="333333"/>
                </a:solidFill>
                <a:ea typeface="Times New Roman" panose="02020603050405020304" pitchFamily="18" charset="0"/>
              </a:rPr>
              <a:t>EuroGOOS</a:t>
            </a:r>
            <a:r>
              <a:rPr lang="en-US" altLang="en-US" dirty="0">
                <a:solidFill>
                  <a:srgbClr val="333333"/>
                </a:solidFill>
                <a:ea typeface="Times New Roman" panose="02020603050405020304" pitchFamily="18" charset="0"/>
              </a:rPr>
              <a:t> members welcome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333333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Based on the following documents: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1: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EuroGOOS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2020+ strategy and functional plan (in prep).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2: Results of SAWG survey on capacity and future R&amp;D priorities (completed by 6 EuroGOOS &amp;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2 MONGOOS members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to date): 3: Operational modelling questionnaire prepared by Coastal WG.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4: Context from Ocean Decade and GOOS Strategy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5: EOOS Strategy and Implementation Plan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Likely structure: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Intro on </a:t>
            </a:r>
            <a:r>
              <a:rPr lang="en-US" altLang="en-US" dirty="0" err="1"/>
              <a:t>EuroGOOS</a:t>
            </a:r>
            <a:r>
              <a:rPr lang="en-US" altLang="en-US" dirty="0"/>
              <a:t> strategy, GOOS Strategy, EOOS and Ocean Decade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SWOT assessment by ROOS</a:t>
            </a:r>
            <a:r>
              <a:rPr lang="en-US" altLang="en-US" dirty="0"/>
              <a:t>, TT,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/>
              <a:t>Discussion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For</a:t>
            </a:r>
            <a:r>
              <a:rPr lang="en-US" altLang="en-US" dirty="0"/>
              <a:t>mulation of recommendations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4686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75" y="1735260"/>
            <a:ext cx="105156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Strengths of your ROOS, WG or 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</a:rPr>
              <a:t>Please </a:t>
            </a:r>
            <a:r>
              <a:rPr lang="en-US" altLang="en-US" dirty="0" err="1">
                <a:solidFill>
                  <a:srgbClr val="333333"/>
                </a:solidFill>
              </a:rPr>
              <a:t>summarise</a:t>
            </a:r>
            <a:r>
              <a:rPr lang="en-US" altLang="en-US" dirty="0">
                <a:solidFill>
                  <a:srgbClr val="333333"/>
                </a:solidFill>
              </a:rPr>
              <a:t> what you believe works well within your ROOS, WG or TT at present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271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75" y="1458262"/>
            <a:ext cx="10515600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Weaknesses of your ROOS, WG or 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</a:rPr>
              <a:t>Please </a:t>
            </a:r>
            <a:r>
              <a:rPr lang="en-US" altLang="en-US" dirty="0" err="1">
                <a:solidFill>
                  <a:srgbClr val="333333"/>
                </a:solidFill>
              </a:rPr>
              <a:t>summarise</a:t>
            </a:r>
            <a:r>
              <a:rPr lang="en-US" altLang="en-US" dirty="0">
                <a:solidFill>
                  <a:srgbClr val="333333"/>
                </a:solidFill>
              </a:rPr>
              <a:t> what you believe needs improvement within your ROOS, WG or TT at present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1716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75" y="1319763"/>
            <a:ext cx="105156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Opportunites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for  your ROOS, WG or 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</a:rPr>
              <a:t>Please </a:t>
            </a:r>
            <a:r>
              <a:rPr lang="en-US" altLang="en-US" dirty="0" err="1">
                <a:solidFill>
                  <a:srgbClr val="333333"/>
                </a:solidFill>
              </a:rPr>
              <a:t>summarise</a:t>
            </a:r>
            <a:r>
              <a:rPr lang="en-US" altLang="en-US" dirty="0">
                <a:solidFill>
                  <a:srgbClr val="333333"/>
                </a:solidFill>
              </a:rPr>
              <a:t> what you believe represent significant opportunities to deliver on the objectives of your ROOS, WG or 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</a:rPr>
              <a:t>Please detail any possible synergies/prospects for cooperation with other ROOS, WG and TT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31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75" y="1596761"/>
            <a:ext cx="105156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Threats to your ROOS, WG or TT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rgbClr val="333333"/>
                </a:solidFill>
              </a:rPr>
              <a:t>Please outline key possible threats that would limit the ability of  your ROOS, WG or TT at present or in the near future (2-3 year timescale)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622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175978" y="250772"/>
            <a:ext cx="4310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Integration workshop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24946" y="1316181"/>
            <a:ext cx="894210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AC4E31E9-9355-C44E-9A4E-C3811DFE0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975" y="1319764"/>
            <a:ext cx="105156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How can the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EuroGOOS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Office better service the needs of your ROOS, WG or TT?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solidFill>
                <a:srgbClr val="333333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614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</p:sld>
</file>

<file path=ppt/theme/theme1.xml><?xml version="1.0" encoding="utf-8"?>
<a:theme xmlns:a="http://schemas.openxmlformats.org/drawingml/2006/main" name="ebu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skrete udfyldning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273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Courier New</vt:lpstr>
      <vt:lpstr>Wingdings</vt:lpstr>
      <vt:lpstr>ebu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Erik Buch</dc:creator>
  <cp:lastModifiedBy>EuroGOOS</cp:lastModifiedBy>
  <cp:revision>70</cp:revision>
  <dcterms:created xsi:type="dcterms:W3CDTF">2014-02-26T15:26:24Z</dcterms:created>
  <dcterms:modified xsi:type="dcterms:W3CDTF">2019-11-08T11:35:58Z</dcterms:modified>
</cp:coreProperties>
</file>